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1" r:id="rId3"/>
    <p:sldId id="259" r:id="rId4"/>
    <p:sldId id="269" r:id="rId5"/>
    <p:sldId id="271" r:id="rId6"/>
    <p:sldId id="275" r:id="rId7"/>
    <p:sldId id="276" r:id="rId8"/>
    <p:sldId id="278" r:id="rId9"/>
    <p:sldId id="280" r:id="rId10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81BE37-C67B-4B6E-9326-3C7E00456A2F}" v="43" dt="2022-06-22T10:39:07.2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60"/>
  </p:normalViewPr>
  <p:slideViewPr>
    <p:cSldViewPr snapToGrid="0">
      <p:cViewPr varScale="1">
        <p:scale>
          <a:sx n="82" d="100"/>
          <a:sy n="82" d="100"/>
        </p:scale>
        <p:origin x="15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15.07.2022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3166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15.07.2022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3200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15.07.2022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5585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15.07.2022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2901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15.07.2022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24084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15.07.2022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0206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15.07.2022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7692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15.07.2022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388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15.07.2022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9888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15.07.2022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9206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15.07.2022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09958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B3054-B75A-4BD7-8B3E-8DC0F614FAF3}" type="datetimeFigureOut">
              <a:rPr lang="de-DE" smtClean="0"/>
              <a:t>15.07.2022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94725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C8CB437A-3542-97B5-0B72-4A9F21A4E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25" y="1153572"/>
            <a:ext cx="2820356" cy="4461163"/>
          </a:xfrm>
        </p:spPr>
        <p:txBody>
          <a:bodyPr>
            <a:normAutofit/>
          </a:bodyPr>
          <a:lstStyle/>
          <a:p>
            <a:r>
              <a:rPr lang="de-DE" sz="2400" dirty="0">
                <a:solidFill>
                  <a:srgbClr val="FFFFFF"/>
                </a:solidFill>
                <a:cs typeface="Calibri Light"/>
              </a:rPr>
              <a:t>Devices &amp;Operation Systeme</a:t>
            </a:r>
            <a:endParaRPr lang="de-DE" sz="2400" dirty="0">
              <a:solidFill>
                <a:srgbClr val="FFFFFF"/>
              </a:solidFill>
            </a:endParaRP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F690EF35-E861-7E55-357D-F1141E342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5481" y="591344"/>
            <a:ext cx="5179868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>
                <a:cs typeface="Calibri"/>
              </a:rPr>
              <a:t>Mobile Phone / Tablet</a:t>
            </a:r>
          </a:p>
          <a:p>
            <a:pPr marL="0" indent="0">
              <a:buNone/>
            </a:pPr>
            <a:r>
              <a:rPr lang="de-DE" dirty="0">
                <a:cs typeface="Calibri"/>
              </a:rPr>
              <a:t>             -</a:t>
            </a:r>
            <a:r>
              <a:rPr lang="de-DE" dirty="0" err="1">
                <a:cs typeface="Calibri"/>
              </a:rPr>
              <a:t>For</a:t>
            </a:r>
            <a:r>
              <a:rPr lang="de-DE" dirty="0">
                <a:cs typeface="Calibri"/>
              </a:rPr>
              <a:t> IOS </a:t>
            </a:r>
          </a:p>
          <a:p>
            <a:pPr marL="0" indent="0">
              <a:buNone/>
            </a:pPr>
            <a:r>
              <a:rPr lang="de-DE" dirty="0">
                <a:cs typeface="Calibri"/>
              </a:rPr>
              <a:t>             -</a:t>
            </a:r>
            <a:r>
              <a:rPr lang="de-DE" dirty="0" err="1">
                <a:cs typeface="Calibri"/>
              </a:rPr>
              <a:t>For</a:t>
            </a:r>
            <a:r>
              <a:rPr lang="de-DE" dirty="0">
                <a:cs typeface="Calibri"/>
              </a:rPr>
              <a:t> Android but not und       </a:t>
            </a:r>
          </a:p>
          <a:p>
            <a:pPr marL="0" indent="0">
              <a:buNone/>
            </a:pPr>
            <a:r>
              <a:rPr lang="de-DE" dirty="0">
                <a:cs typeface="Calibri"/>
              </a:rPr>
              <a:t>               </a:t>
            </a:r>
            <a:r>
              <a:rPr lang="de-DE" dirty="0" err="1">
                <a:cs typeface="Calibri"/>
              </a:rPr>
              <a:t>for</a:t>
            </a:r>
            <a:r>
              <a:rPr lang="de-DE" dirty="0">
                <a:cs typeface="Calibri"/>
              </a:rPr>
              <a:t>  Windows</a:t>
            </a:r>
          </a:p>
          <a:p>
            <a:r>
              <a:rPr lang="de-DE" dirty="0">
                <a:cs typeface="Calibri"/>
              </a:rPr>
              <a:t>Variable Display  Handy/Tablet</a:t>
            </a:r>
          </a:p>
          <a:p>
            <a:pPr marL="0" indent="0">
              <a:buNone/>
            </a:pPr>
            <a:r>
              <a:rPr lang="de-DE" dirty="0">
                <a:cs typeface="Calibri"/>
              </a:rPr>
              <a:t>              -relative </a:t>
            </a:r>
            <a:r>
              <a:rPr lang="de-DE" dirty="0" err="1">
                <a:cs typeface="Calibri"/>
              </a:rPr>
              <a:t>Distances</a:t>
            </a:r>
            <a:endParaRPr lang="de-DE" dirty="0">
              <a:cs typeface="Calibri"/>
            </a:endParaRPr>
          </a:p>
          <a:p>
            <a:pPr marL="0" indent="0">
              <a:buNone/>
            </a:pPr>
            <a:r>
              <a:rPr lang="de-DE" dirty="0">
                <a:cs typeface="Calibri"/>
              </a:rPr>
              <a:t>              - Not absolut </a:t>
            </a:r>
            <a:r>
              <a:rPr lang="de-DE" dirty="0" err="1">
                <a:cs typeface="Calibri"/>
              </a:rPr>
              <a:t>Distances</a:t>
            </a:r>
            <a:endParaRPr lang="de-DE" dirty="0">
              <a:cs typeface="Calibri"/>
            </a:endParaRPr>
          </a:p>
          <a:p>
            <a:pPr marL="0" indent="0">
              <a:buNone/>
            </a:pPr>
            <a:r>
              <a:rPr lang="de-DE" dirty="0">
                <a:cs typeface="Calibri"/>
              </a:rPr>
              <a:t>              -Any Handy starten </a:t>
            </a:r>
          </a:p>
          <a:p>
            <a:pPr marL="0" indent="0">
              <a:buNone/>
            </a:pPr>
            <a:endParaRPr lang="de-DE" dirty="0">
              <a:cs typeface="Calibri"/>
            </a:endParaRPr>
          </a:p>
          <a:p>
            <a:pPr marL="0" indent="0">
              <a:buNone/>
            </a:pPr>
            <a:endParaRPr lang="de-DE" dirty="0">
              <a:cs typeface="Calibri"/>
            </a:endParaRPr>
          </a:p>
          <a:p>
            <a:endParaRPr lang="de-DE" dirty="0">
              <a:cs typeface="Calibri"/>
            </a:endParaRP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1B7DA05-3E06-527A-B529-5E9BAD5227C5}"/>
              </a:ext>
            </a:extLst>
          </p:cNvPr>
          <p:cNvSpPr txBox="1"/>
          <p:nvPr/>
        </p:nvSpPr>
        <p:spPr>
          <a:xfrm>
            <a:off x="2854960" y="447040"/>
            <a:ext cx="429768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de-DE" sz="2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47114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D98DA7F-0062-8B24-998C-5907F4CF6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de-DE" sz="2200">
                <a:solidFill>
                  <a:srgbClr val="FFFFFF"/>
                </a:solidFill>
              </a:rPr>
              <a:t>Programmsparche</a:t>
            </a:r>
          </a:p>
        </p:txBody>
      </p:sp>
      <p:sp>
        <p:nvSpPr>
          <p:cNvPr id="26" name="Inhaltsplatzhalter 2">
            <a:extLst>
              <a:ext uri="{FF2B5EF4-FFF2-40B4-BE49-F238E27FC236}">
                <a16:creationId xmlns:a16="http://schemas.microsoft.com/office/drawing/2014/main" id="{91CBFC8E-C31E-03BC-7696-387A17E824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de-DE" sz="1700" dirty="0"/>
              <a:t>C/C++ </a:t>
            </a:r>
            <a:r>
              <a:rPr lang="de-DE" sz="1700" dirty="0" err="1"/>
              <a:t>outher</a:t>
            </a:r>
            <a:r>
              <a:rPr lang="de-DE" sz="1700" dirty="0"/>
              <a:t> </a:t>
            </a:r>
            <a:r>
              <a:rPr lang="de-DE" sz="1700" dirty="0" err="1"/>
              <a:t>Platform</a:t>
            </a:r>
            <a:endParaRPr lang="de-DE" sz="1700" dirty="0"/>
          </a:p>
          <a:p>
            <a:r>
              <a:rPr lang="de-DE" sz="1700" dirty="0" err="1"/>
              <a:t>Or</a:t>
            </a:r>
            <a:r>
              <a:rPr lang="de-DE" sz="1700"/>
              <a:t> Xamarin</a:t>
            </a:r>
            <a:endParaRPr lang="de-DE" sz="1700" dirty="0"/>
          </a:p>
          <a:p>
            <a:pPr marL="0" indent="0">
              <a:buNone/>
            </a:pPr>
            <a:endParaRPr lang="de-DE" sz="1700" dirty="0"/>
          </a:p>
          <a:p>
            <a:endParaRPr lang="de-DE" sz="1700" dirty="0"/>
          </a:p>
        </p:txBody>
      </p:sp>
    </p:spTree>
    <p:extLst>
      <p:ext uri="{BB962C8B-B14F-4D97-AF65-F5344CB8AC3E}">
        <p14:creationId xmlns:p14="http://schemas.microsoft.com/office/powerpoint/2010/main" val="687449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98B1A1E-27C0-11B4-5FBD-A0F884A58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>
                <a:cs typeface="Calibri Light"/>
              </a:rPr>
              <a:t>Startdisplay</a:t>
            </a:r>
          </a:p>
        </p:txBody>
      </p:sp>
    </p:spTree>
    <p:extLst>
      <p:ext uri="{BB962C8B-B14F-4D97-AF65-F5344CB8AC3E}">
        <p14:creationId xmlns:p14="http://schemas.microsoft.com/office/powerpoint/2010/main" val="1729122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98B1A1E-27C0-11B4-5FBD-A0F884A58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>
                <a:cs typeface="Calibri Light"/>
              </a:rPr>
              <a:t>Startbildschirm</a:t>
            </a:r>
          </a:p>
        </p:txBody>
      </p:sp>
      <p:sp>
        <p:nvSpPr>
          <p:cNvPr id="89" name="Rechteck 88">
            <a:extLst>
              <a:ext uri="{FF2B5EF4-FFF2-40B4-BE49-F238E27FC236}">
                <a16:creationId xmlns:a16="http://schemas.microsoft.com/office/drawing/2014/main" id="{93216D89-AC12-EA48-F80A-AB1F94FFE5A5}"/>
              </a:ext>
            </a:extLst>
          </p:cNvPr>
          <p:cNvSpPr/>
          <p:nvPr/>
        </p:nvSpPr>
        <p:spPr>
          <a:xfrm>
            <a:off x="1382751" y="1544445"/>
            <a:ext cx="6356195" cy="51917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0" name="Textfeld 89">
            <a:extLst>
              <a:ext uri="{FF2B5EF4-FFF2-40B4-BE49-F238E27FC236}">
                <a16:creationId xmlns:a16="http://schemas.microsoft.com/office/drawing/2014/main" id="{0B9C3C16-ECB7-7849-7A6D-2A969FBA9967}"/>
              </a:ext>
            </a:extLst>
          </p:cNvPr>
          <p:cNvSpPr txBox="1"/>
          <p:nvPr/>
        </p:nvSpPr>
        <p:spPr>
          <a:xfrm>
            <a:off x="3934290" y="1681743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3600" dirty="0">
                <a:cs typeface="Calibri"/>
              </a:rPr>
              <a:t>Menu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5D3D8611-4574-7656-695F-D4B8B3FC0DDA}"/>
              </a:ext>
            </a:extLst>
          </p:cNvPr>
          <p:cNvSpPr/>
          <p:nvPr/>
        </p:nvSpPr>
        <p:spPr>
          <a:xfrm>
            <a:off x="2195195" y="2505075"/>
            <a:ext cx="4744720" cy="558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1"/>
                </a:solidFill>
                <a:cs typeface="Calibri"/>
              </a:rPr>
              <a:t>Daten</a:t>
            </a:r>
            <a:endParaRPr lang="de-DE" sz="2800" dirty="0">
              <a:solidFill>
                <a:schemeClr val="tx1"/>
              </a:solidFill>
            </a:endParaRPr>
          </a:p>
        </p:txBody>
      </p:sp>
      <p:sp>
        <p:nvSpPr>
          <p:cNvPr id="15" name="Rechteck: abgerundete Ecken 14">
            <a:extLst>
              <a:ext uri="{FF2B5EF4-FFF2-40B4-BE49-F238E27FC236}">
                <a16:creationId xmlns:a16="http://schemas.microsoft.com/office/drawing/2014/main" id="{C7C23680-149A-8031-292E-AA1A867CC644}"/>
              </a:ext>
            </a:extLst>
          </p:cNvPr>
          <p:cNvSpPr/>
          <p:nvPr/>
        </p:nvSpPr>
        <p:spPr>
          <a:xfrm>
            <a:off x="2357120" y="3276600"/>
            <a:ext cx="442976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  <a:cs typeface="Calibri"/>
              </a:rPr>
              <a:t>Entry 1</a:t>
            </a:r>
            <a:endParaRPr lang="de-DE" sz="2400" dirty="0">
              <a:solidFill>
                <a:schemeClr val="tx1"/>
              </a:solidFill>
            </a:endParaRPr>
          </a:p>
        </p:txBody>
      </p:sp>
      <p:sp>
        <p:nvSpPr>
          <p:cNvPr id="7" name="Rechteck: abgerundete Ecken 6">
            <a:extLst>
              <a:ext uri="{FF2B5EF4-FFF2-40B4-BE49-F238E27FC236}">
                <a16:creationId xmlns:a16="http://schemas.microsoft.com/office/drawing/2014/main" id="{92378AAB-A248-C75F-F2CD-26109D34FABC}"/>
              </a:ext>
            </a:extLst>
          </p:cNvPr>
          <p:cNvSpPr/>
          <p:nvPr/>
        </p:nvSpPr>
        <p:spPr>
          <a:xfrm>
            <a:off x="2357120" y="4130040"/>
            <a:ext cx="442976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  <a:cs typeface="Calibri"/>
              </a:rPr>
              <a:t>Entry 2</a:t>
            </a:r>
            <a:endParaRPr lang="de-DE" sz="2400" dirty="0">
              <a:solidFill>
                <a:schemeClr val="tx1"/>
              </a:solidFill>
            </a:endParaRPr>
          </a:p>
        </p:txBody>
      </p:sp>
      <p:sp>
        <p:nvSpPr>
          <p:cNvPr id="8" name="Rechteck: abgerundete Ecken 7">
            <a:extLst>
              <a:ext uri="{FF2B5EF4-FFF2-40B4-BE49-F238E27FC236}">
                <a16:creationId xmlns:a16="http://schemas.microsoft.com/office/drawing/2014/main" id="{C052333E-EF73-D592-7745-88FC3AAEF628}"/>
              </a:ext>
            </a:extLst>
          </p:cNvPr>
          <p:cNvSpPr/>
          <p:nvPr/>
        </p:nvSpPr>
        <p:spPr>
          <a:xfrm>
            <a:off x="2357120" y="5024119"/>
            <a:ext cx="442976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  <a:cs typeface="Calibri"/>
              </a:rPr>
              <a:t>Entry 3</a:t>
            </a:r>
            <a:endParaRPr lang="de-DE" sz="2400" dirty="0">
              <a:solidFill>
                <a:schemeClr val="tx1"/>
              </a:solidFill>
            </a:endParaRPr>
          </a:p>
        </p:txBody>
      </p:sp>
      <p:sp>
        <p:nvSpPr>
          <p:cNvPr id="3" name="Rechteck: abgeschrägt 2">
            <a:extLst>
              <a:ext uri="{FF2B5EF4-FFF2-40B4-BE49-F238E27FC236}">
                <a16:creationId xmlns:a16="http://schemas.microsoft.com/office/drawing/2014/main" id="{57C18E1F-B057-6F68-DFC5-6E5C36D92D80}"/>
              </a:ext>
            </a:extLst>
          </p:cNvPr>
          <p:cNvSpPr/>
          <p:nvPr/>
        </p:nvSpPr>
        <p:spPr>
          <a:xfrm>
            <a:off x="2364232" y="6047232"/>
            <a:ext cx="4419600" cy="61976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>
                <a:cs typeface="Calibri"/>
              </a:rPr>
              <a:t>CreateNewEntry</a:t>
            </a:r>
            <a:endParaRPr lang="de-DE" dirty="0" err="1"/>
          </a:p>
        </p:txBody>
      </p:sp>
    </p:spTree>
    <p:extLst>
      <p:ext uri="{BB962C8B-B14F-4D97-AF65-F5344CB8AC3E}">
        <p14:creationId xmlns:p14="http://schemas.microsoft.com/office/powerpoint/2010/main" val="167949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98B1A1E-27C0-11B4-5FBD-A0F884A58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>
                <a:cs typeface="Calibri Light"/>
              </a:rPr>
              <a:t>Startdisplay</a:t>
            </a:r>
          </a:p>
        </p:txBody>
      </p:sp>
      <p:sp>
        <p:nvSpPr>
          <p:cNvPr id="89" name="Rechteck 88">
            <a:extLst>
              <a:ext uri="{FF2B5EF4-FFF2-40B4-BE49-F238E27FC236}">
                <a16:creationId xmlns:a16="http://schemas.microsoft.com/office/drawing/2014/main" id="{93216D89-AC12-EA48-F80A-AB1F94FFE5A5}"/>
              </a:ext>
            </a:extLst>
          </p:cNvPr>
          <p:cNvSpPr/>
          <p:nvPr/>
        </p:nvSpPr>
        <p:spPr>
          <a:xfrm>
            <a:off x="143231" y="1544445"/>
            <a:ext cx="3399635" cy="51917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0" name="Textfeld 89">
            <a:extLst>
              <a:ext uri="{FF2B5EF4-FFF2-40B4-BE49-F238E27FC236}">
                <a16:creationId xmlns:a16="http://schemas.microsoft.com/office/drawing/2014/main" id="{0B9C3C16-ECB7-7849-7A6D-2A969FBA9967}"/>
              </a:ext>
            </a:extLst>
          </p:cNvPr>
          <p:cNvSpPr txBox="1"/>
          <p:nvPr/>
        </p:nvSpPr>
        <p:spPr>
          <a:xfrm>
            <a:off x="1150450" y="1681743"/>
            <a:ext cx="146304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3600" dirty="0">
                <a:cs typeface="Calibri"/>
              </a:rPr>
              <a:t>Menu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5D3D8611-4574-7656-695F-D4B8B3FC0DDA}"/>
              </a:ext>
            </a:extLst>
          </p:cNvPr>
          <p:cNvSpPr/>
          <p:nvPr/>
        </p:nvSpPr>
        <p:spPr>
          <a:xfrm>
            <a:off x="539115" y="2505075"/>
            <a:ext cx="2540000" cy="558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1"/>
                </a:solidFill>
                <a:cs typeface="Calibri"/>
              </a:rPr>
              <a:t>Daten</a:t>
            </a:r>
            <a:endParaRPr lang="de-DE" sz="2800" dirty="0">
              <a:solidFill>
                <a:schemeClr val="tx1"/>
              </a:solidFill>
            </a:endParaRPr>
          </a:p>
        </p:txBody>
      </p:sp>
      <p:sp>
        <p:nvSpPr>
          <p:cNvPr id="15" name="Rechteck: abgerundete Ecken 14">
            <a:extLst>
              <a:ext uri="{FF2B5EF4-FFF2-40B4-BE49-F238E27FC236}">
                <a16:creationId xmlns:a16="http://schemas.microsoft.com/office/drawing/2014/main" id="{C7C23680-149A-8031-292E-AA1A867CC644}"/>
              </a:ext>
            </a:extLst>
          </p:cNvPr>
          <p:cNvSpPr/>
          <p:nvPr/>
        </p:nvSpPr>
        <p:spPr>
          <a:xfrm>
            <a:off x="650240" y="3276600"/>
            <a:ext cx="236728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  <a:cs typeface="Calibri"/>
              </a:rPr>
              <a:t>Entry 1</a:t>
            </a:r>
            <a:endParaRPr lang="de-DE" sz="2400" dirty="0">
              <a:solidFill>
                <a:schemeClr val="tx1"/>
              </a:solidFill>
            </a:endParaRPr>
          </a:p>
        </p:txBody>
      </p:sp>
      <p:sp>
        <p:nvSpPr>
          <p:cNvPr id="7" name="Rechteck: abgerundete Ecken 6">
            <a:extLst>
              <a:ext uri="{FF2B5EF4-FFF2-40B4-BE49-F238E27FC236}">
                <a16:creationId xmlns:a16="http://schemas.microsoft.com/office/drawing/2014/main" id="{92378AAB-A248-C75F-F2CD-26109D34FABC}"/>
              </a:ext>
            </a:extLst>
          </p:cNvPr>
          <p:cNvSpPr/>
          <p:nvPr/>
        </p:nvSpPr>
        <p:spPr>
          <a:xfrm>
            <a:off x="701040" y="4130040"/>
            <a:ext cx="236728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  <a:cs typeface="Calibri"/>
              </a:rPr>
              <a:t>Entry 2</a:t>
            </a:r>
            <a:endParaRPr lang="de-DE" sz="2400" dirty="0">
              <a:solidFill>
                <a:schemeClr val="tx1"/>
              </a:solidFill>
            </a:endParaRPr>
          </a:p>
        </p:txBody>
      </p:sp>
      <p:sp>
        <p:nvSpPr>
          <p:cNvPr id="8" name="Rechteck: abgerundete Ecken 7">
            <a:extLst>
              <a:ext uri="{FF2B5EF4-FFF2-40B4-BE49-F238E27FC236}">
                <a16:creationId xmlns:a16="http://schemas.microsoft.com/office/drawing/2014/main" id="{C052333E-EF73-D592-7745-88FC3AAEF628}"/>
              </a:ext>
            </a:extLst>
          </p:cNvPr>
          <p:cNvSpPr/>
          <p:nvPr/>
        </p:nvSpPr>
        <p:spPr>
          <a:xfrm>
            <a:off x="741680" y="5024119"/>
            <a:ext cx="236728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de-DE" sz="2400">
                <a:solidFill>
                  <a:schemeClr val="tx1"/>
                </a:solidFill>
                <a:cs typeface="Calibri"/>
              </a:rPr>
              <a:t>Entry </a:t>
            </a:r>
            <a:r>
              <a:rPr lang="de-DE" sz="2400" dirty="0">
                <a:solidFill>
                  <a:schemeClr val="tx1"/>
                </a:solidFill>
                <a:cs typeface="Calibri"/>
              </a:rPr>
              <a:t>3</a:t>
            </a:r>
            <a:endParaRPr lang="de-DE" sz="2400" dirty="0">
              <a:solidFill>
                <a:schemeClr val="tx1"/>
              </a:solidFill>
            </a:endParaRPr>
          </a:p>
        </p:txBody>
      </p:sp>
      <p:sp>
        <p:nvSpPr>
          <p:cNvPr id="3" name="Rechteck: abgeschrägt 2">
            <a:extLst>
              <a:ext uri="{FF2B5EF4-FFF2-40B4-BE49-F238E27FC236}">
                <a16:creationId xmlns:a16="http://schemas.microsoft.com/office/drawing/2014/main" id="{57C18E1F-B057-6F68-DFC5-6E5C36D92D80}"/>
              </a:ext>
            </a:extLst>
          </p:cNvPr>
          <p:cNvSpPr/>
          <p:nvPr/>
        </p:nvSpPr>
        <p:spPr>
          <a:xfrm>
            <a:off x="758952" y="6047232"/>
            <a:ext cx="2367280" cy="61976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>
                <a:cs typeface="Calibri"/>
              </a:rPr>
              <a:t>CreateNewEntry</a:t>
            </a:r>
            <a:endParaRPr lang="de-DE" dirty="0" err="1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9376CBE8-8366-36C0-07EB-7319B349355C}"/>
              </a:ext>
            </a:extLst>
          </p:cNvPr>
          <p:cNvSpPr/>
          <p:nvPr/>
        </p:nvSpPr>
        <p:spPr>
          <a:xfrm>
            <a:off x="5324032" y="1544445"/>
            <a:ext cx="3399635" cy="51917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E0437D9A-5AB3-93FB-314B-F2D63DEA73AF}"/>
              </a:ext>
            </a:extLst>
          </p:cNvPr>
          <p:cNvSpPr txBox="1"/>
          <p:nvPr/>
        </p:nvSpPr>
        <p:spPr>
          <a:xfrm>
            <a:off x="6067890" y="1712223"/>
            <a:ext cx="211328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3600" dirty="0">
                <a:cs typeface="Calibri"/>
              </a:rPr>
              <a:t>Entry 1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DE96E4AA-C5AB-EE2B-78CC-BBB2576C56D0}"/>
              </a:ext>
            </a:extLst>
          </p:cNvPr>
          <p:cNvSpPr/>
          <p:nvPr/>
        </p:nvSpPr>
        <p:spPr>
          <a:xfrm>
            <a:off x="5515004" y="2514484"/>
            <a:ext cx="165406" cy="1480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E95843EE-9790-BE96-1369-6678D7A062D8}"/>
              </a:ext>
            </a:extLst>
          </p:cNvPr>
          <p:cNvSpPr txBox="1"/>
          <p:nvPr/>
        </p:nvSpPr>
        <p:spPr>
          <a:xfrm>
            <a:off x="5653515" y="2430274"/>
            <a:ext cx="52316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Mr</a:t>
            </a:r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936C11D7-07CD-64E2-6A38-510BE0208A0A}"/>
              </a:ext>
            </a:extLst>
          </p:cNvPr>
          <p:cNvSpPr/>
          <p:nvPr/>
        </p:nvSpPr>
        <p:spPr>
          <a:xfrm>
            <a:off x="6232489" y="2519109"/>
            <a:ext cx="165406" cy="1480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9105FDAC-7121-8FB9-50EF-9F0830641D76}"/>
              </a:ext>
            </a:extLst>
          </p:cNvPr>
          <p:cNvSpPr txBox="1"/>
          <p:nvPr/>
        </p:nvSpPr>
        <p:spPr>
          <a:xfrm>
            <a:off x="6380897" y="2439238"/>
            <a:ext cx="52316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 err="1">
                <a:cs typeface="Calibri"/>
              </a:rPr>
              <a:t>Mrs</a:t>
            </a:r>
            <a:endParaRPr lang="de-DE" sz="1400" dirty="0">
              <a:cs typeface="Calibri"/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AE2C6562-177B-94FC-C97F-C4F50BB1F9D5}"/>
              </a:ext>
            </a:extLst>
          </p:cNvPr>
          <p:cNvSpPr txBox="1"/>
          <p:nvPr/>
        </p:nvSpPr>
        <p:spPr>
          <a:xfrm>
            <a:off x="5450310" y="2717219"/>
            <a:ext cx="101930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Last </a:t>
            </a:r>
            <a:r>
              <a:rPr lang="de-DE" sz="1400" dirty="0" err="1">
                <a:cs typeface="Calibri"/>
              </a:rPr>
              <a:t>name</a:t>
            </a:r>
            <a:endParaRPr lang="de-DE" sz="1400" dirty="0">
              <a:cs typeface="Calibri"/>
            </a:endParaRPr>
          </a:p>
        </p:txBody>
      </p:sp>
      <p:cxnSp>
        <p:nvCxnSpPr>
          <p:cNvPr id="21" name="Gerader Verbinder 20">
            <a:extLst>
              <a:ext uri="{FF2B5EF4-FFF2-40B4-BE49-F238E27FC236}">
                <a16:creationId xmlns:a16="http://schemas.microsoft.com/office/drawing/2014/main" id="{46521153-6767-F68C-D7EF-D0B476770AA2}"/>
              </a:ext>
            </a:extLst>
          </p:cNvPr>
          <p:cNvCxnSpPr>
            <a:cxnSpLocks/>
          </p:cNvCxnSpPr>
          <p:nvPr/>
        </p:nvCxnSpPr>
        <p:spPr>
          <a:xfrm flipV="1">
            <a:off x="5538633" y="3173053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feld 28">
            <a:extLst>
              <a:ext uri="{FF2B5EF4-FFF2-40B4-BE49-F238E27FC236}">
                <a16:creationId xmlns:a16="http://schemas.microsoft.com/office/drawing/2014/main" id="{F7ADE583-1E3F-6A97-8687-F3E7D3F6FF45}"/>
              </a:ext>
            </a:extLst>
          </p:cNvPr>
          <p:cNvSpPr txBox="1"/>
          <p:nvPr/>
        </p:nvSpPr>
        <p:spPr>
          <a:xfrm>
            <a:off x="5477201" y="3237173"/>
            <a:ext cx="101930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First </a:t>
            </a:r>
            <a:r>
              <a:rPr lang="de-DE" sz="1400" dirty="0" err="1">
                <a:cs typeface="Calibri"/>
              </a:rPr>
              <a:t>name</a:t>
            </a:r>
            <a:endParaRPr lang="de-DE" sz="1400" dirty="0">
              <a:cs typeface="Calibri"/>
            </a:endParaRPr>
          </a:p>
        </p:txBody>
      </p:sp>
      <p:cxnSp>
        <p:nvCxnSpPr>
          <p:cNvPr id="30" name="Gerader Verbinder 29">
            <a:extLst>
              <a:ext uri="{FF2B5EF4-FFF2-40B4-BE49-F238E27FC236}">
                <a16:creationId xmlns:a16="http://schemas.microsoft.com/office/drawing/2014/main" id="{C2EC4625-AE43-A53F-F65A-9B79977261E5}"/>
              </a:ext>
            </a:extLst>
          </p:cNvPr>
          <p:cNvCxnSpPr>
            <a:cxnSpLocks/>
          </p:cNvCxnSpPr>
          <p:nvPr/>
        </p:nvCxnSpPr>
        <p:spPr>
          <a:xfrm flipV="1">
            <a:off x="5565524" y="3693007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506AEFC0-A9C1-AE99-064D-8C61266C6FAF}"/>
              </a:ext>
            </a:extLst>
          </p:cNvPr>
          <p:cNvSpPr txBox="1"/>
          <p:nvPr/>
        </p:nvSpPr>
        <p:spPr>
          <a:xfrm>
            <a:off x="5495133" y="3810907"/>
            <a:ext cx="140893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Date </a:t>
            </a:r>
            <a:r>
              <a:rPr lang="de-DE" sz="1400" dirty="0" err="1">
                <a:cs typeface="Calibri"/>
              </a:rPr>
              <a:t>of</a:t>
            </a:r>
            <a:r>
              <a:rPr lang="de-DE" sz="1400" dirty="0">
                <a:cs typeface="Calibri"/>
              </a:rPr>
              <a:t> </a:t>
            </a:r>
            <a:r>
              <a:rPr lang="de-DE" sz="1400" dirty="0" err="1">
                <a:cs typeface="Calibri"/>
              </a:rPr>
              <a:t>birthday</a:t>
            </a:r>
            <a:endParaRPr lang="de-DE" sz="1400" dirty="0">
              <a:cs typeface="Calibri"/>
            </a:endParaRPr>
          </a:p>
        </p:txBody>
      </p:sp>
      <p:cxnSp>
        <p:nvCxnSpPr>
          <p:cNvPr id="32" name="Gerader Verbinder 31">
            <a:extLst>
              <a:ext uri="{FF2B5EF4-FFF2-40B4-BE49-F238E27FC236}">
                <a16:creationId xmlns:a16="http://schemas.microsoft.com/office/drawing/2014/main" id="{FA88524B-1804-8E5A-360E-43680838D6DB}"/>
              </a:ext>
            </a:extLst>
          </p:cNvPr>
          <p:cNvCxnSpPr>
            <a:cxnSpLocks/>
          </p:cNvCxnSpPr>
          <p:nvPr/>
        </p:nvCxnSpPr>
        <p:spPr>
          <a:xfrm flipV="1">
            <a:off x="5583456" y="4266741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feld 32">
            <a:extLst>
              <a:ext uri="{FF2B5EF4-FFF2-40B4-BE49-F238E27FC236}">
                <a16:creationId xmlns:a16="http://schemas.microsoft.com/office/drawing/2014/main" id="{11F76E5D-6F02-61A5-EBAA-50F1F002B673}"/>
              </a:ext>
            </a:extLst>
          </p:cNvPr>
          <p:cNvSpPr txBox="1"/>
          <p:nvPr/>
        </p:nvSpPr>
        <p:spPr>
          <a:xfrm>
            <a:off x="5495132" y="4366726"/>
            <a:ext cx="140893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Email </a:t>
            </a:r>
            <a:r>
              <a:rPr lang="de-DE" sz="1400" dirty="0" err="1">
                <a:cs typeface="Calibri"/>
              </a:rPr>
              <a:t>adress</a:t>
            </a:r>
            <a:endParaRPr lang="de-DE" sz="1400" dirty="0">
              <a:cs typeface="Calibri"/>
            </a:endParaRPr>
          </a:p>
        </p:txBody>
      </p:sp>
      <p:cxnSp>
        <p:nvCxnSpPr>
          <p:cNvPr id="34" name="Gerader Verbinder 33">
            <a:extLst>
              <a:ext uri="{FF2B5EF4-FFF2-40B4-BE49-F238E27FC236}">
                <a16:creationId xmlns:a16="http://schemas.microsoft.com/office/drawing/2014/main" id="{938BDB38-AA25-B9E2-84CD-17F1077B33C5}"/>
              </a:ext>
            </a:extLst>
          </p:cNvPr>
          <p:cNvCxnSpPr>
            <a:cxnSpLocks/>
          </p:cNvCxnSpPr>
          <p:nvPr/>
        </p:nvCxnSpPr>
        <p:spPr>
          <a:xfrm flipV="1">
            <a:off x="5583455" y="4822560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feld 34">
            <a:extLst>
              <a:ext uri="{FF2B5EF4-FFF2-40B4-BE49-F238E27FC236}">
                <a16:creationId xmlns:a16="http://schemas.microsoft.com/office/drawing/2014/main" id="{C10B8869-CEAD-E143-6DB7-4755666F167F}"/>
              </a:ext>
            </a:extLst>
          </p:cNvPr>
          <p:cNvSpPr txBox="1"/>
          <p:nvPr/>
        </p:nvSpPr>
        <p:spPr>
          <a:xfrm>
            <a:off x="5504095" y="4895647"/>
            <a:ext cx="140893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Telefon </a:t>
            </a:r>
            <a:r>
              <a:rPr lang="de-DE" sz="1400" dirty="0" err="1">
                <a:cs typeface="Calibri"/>
              </a:rPr>
              <a:t>number</a:t>
            </a:r>
            <a:endParaRPr lang="de-DE" sz="1400" dirty="0">
              <a:cs typeface="Calibri"/>
            </a:endParaRPr>
          </a:p>
        </p:txBody>
      </p:sp>
      <p:cxnSp>
        <p:nvCxnSpPr>
          <p:cNvPr id="36" name="Gerader Verbinder 35">
            <a:extLst>
              <a:ext uri="{FF2B5EF4-FFF2-40B4-BE49-F238E27FC236}">
                <a16:creationId xmlns:a16="http://schemas.microsoft.com/office/drawing/2014/main" id="{214EF6B4-B5F6-FFB8-DC40-D1D397EBBCFA}"/>
              </a:ext>
            </a:extLst>
          </p:cNvPr>
          <p:cNvCxnSpPr>
            <a:cxnSpLocks/>
          </p:cNvCxnSpPr>
          <p:nvPr/>
        </p:nvCxnSpPr>
        <p:spPr>
          <a:xfrm flipV="1">
            <a:off x="5592418" y="5351481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hteck: abgerundete Ecken 40">
            <a:extLst>
              <a:ext uri="{FF2B5EF4-FFF2-40B4-BE49-F238E27FC236}">
                <a16:creationId xmlns:a16="http://schemas.microsoft.com/office/drawing/2014/main" id="{80E896E6-EE62-4153-5B9E-C794C75E4A7D}"/>
              </a:ext>
            </a:extLst>
          </p:cNvPr>
          <p:cNvSpPr/>
          <p:nvPr/>
        </p:nvSpPr>
        <p:spPr>
          <a:xfrm>
            <a:off x="5495132" y="6032737"/>
            <a:ext cx="807056" cy="3635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err="1">
                <a:solidFill>
                  <a:schemeClr val="tx1"/>
                </a:solidFill>
                <a:cs typeface="Calibri"/>
              </a:rPr>
              <a:t>Cancel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42" name="Rechteck: abgerundete Ecken 41">
            <a:extLst>
              <a:ext uri="{FF2B5EF4-FFF2-40B4-BE49-F238E27FC236}">
                <a16:creationId xmlns:a16="http://schemas.microsoft.com/office/drawing/2014/main" id="{C2C1AD86-5093-1B39-FD95-F3963B2B8C94}"/>
              </a:ext>
            </a:extLst>
          </p:cNvPr>
          <p:cNvSpPr/>
          <p:nvPr/>
        </p:nvSpPr>
        <p:spPr>
          <a:xfrm>
            <a:off x="7628733" y="6041703"/>
            <a:ext cx="807056" cy="3635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>
                <a:solidFill>
                  <a:schemeClr val="tx1"/>
                </a:solidFill>
                <a:cs typeface="Calibri"/>
              </a:rPr>
              <a:t>Save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43" name="Rechteck: abgerundete Ecken 42">
            <a:extLst>
              <a:ext uri="{FF2B5EF4-FFF2-40B4-BE49-F238E27FC236}">
                <a16:creationId xmlns:a16="http://schemas.microsoft.com/office/drawing/2014/main" id="{4B95DB7C-B8A8-3F80-6CD5-609A6D24E5B2}"/>
              </a:ext>
            </a:extLst>
          </p:cNvPr>
          <p:cNvSpPr/>
          <p:nvPr/>
        </p:nvSpPr>
        <p:spPr>
          <a:xfrm>
            <a:off x="6561932" y="6041703"/>
            <a:ext cx="807056" cy="3635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>
                <a:solidFill>
                  <a:schemeClr val="tx1"/>
                </a:solidFill>
                <a:cs typeface="Calibri"/>
              </a:rPr>
              <a:t>Write in</a:t>
            </a:r>
            <a:endParaRPr lang="de-DE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888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415D89-5B57-BCDF-3F98-865AA3E0B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>
                <a:cs typeface="Calibri Light"/>
              </a:rPr>
              <a:t>Einstellungen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CC9E93B-98D5-AC43-E64B-D53B812368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de-DE" dirty="0">
                <a:cs typeface="Calibri"/>
              </a:rPr>
              <a:t>Change Template / Button </a:t>
            </a:r>
            <a:r>
              <a:rPr lang="de-DE" dirty="0" err="1">
                <a:cs typeface="Calibri"/>
              </a:rPr>
              <a:t>configuration</a:t>
            </a:r>
            <a:r>
              <a:rPr lang="de-DE" dirty="0">
                <a:cs typeface="Calibri"/>
              </a:rPr>
              <a:t> </a:t>
            </a:r>
          </a:p>
          <a:p>
            <a:pPr marL="0" indent="0">
              <a:buNone/>
            </a:pPr>
            <a:r>
              <a:rPr lang="de-DE" dirty="0">
                <a:cs typeface="Calibri"/>
              </a:rPr>
              <a:t>          -New </a:t>
            </a:r>
            <a:r>
              <a:rPr lang="de-DE" dirty="0" err="1">
                <a:cs typeface="Calibri"/>
              </a:rPr>
              <a:t>button</a:t>
            </a:r>
            <a:r>
              <a:rPr lang="de-DE" dirty="0">
                <a:cs typeface="Calibri"/>
              </a:rPr>
              <a:t> </a:t>
            </a:r>
            <a:r>
              <a:rPr lang="de-DE" dirty="0" err="1">
                <a:cs typeface="Calibri"/>
              </a:rPr>
              <a:t>create</a:t>
            </a:r>
            <a:r>
              <a:rPr lang="de-DE" dirty="0">
                <a:cs typeface="Calibri"/>
              </a:rPr>
              <a:t> </a:t>
            </a:r>
          </a:p>
          <a:p>
            <a:pPr marL="0" indent="0">
              <a:buNone/>
            </a:pPr>
            <a:r>
              <a:rPr lang="de-DE" dirty="0">
                <a:cs typeface="Calibri"/>
              </a:rPr>
              <a:t>          -Enter, </a:t>
            </a:r>
            <a:r>
              <a:rPr lang="de-DE" dirty="0" err="1">
                <a:cs typeface="Calibri"/>
              </a:rPr>
              <a:t>add</a:t>
            </a:r>
            <a:r>
              <a:rPr lang="de-DE" dirty="0">
                <a:cs typeface="Calibri"/>
              </a:rPr>
              <a:t> Text, </a:t>
            </a:r>
            <a:r>
              <a:rPr lang="de-DE" dirty="0" err="1">
                <a:cs typeface="Calibri"/>
              </a:rPr>
              <a:t>number</a:t>
            </a:r>
            <a:r>
              <a:rPr lang="de-DE" dirty="0">
                <a:cs typeface="Calibri"/>
              </a:rPr>
              <a:t>           </a:t>
            </a:r>
          </a:p>
          <a:p>
            <a:pPr marL="0" indent="0">
              <a:buNone/>
            </a:pPr>
            <a:r>
              <a:rPr lang="de-DE" dirty="0">
                <a:cs typeface="Calibri"/>
              </a:rPr>
              <a:t>          -Save, </a:t>
            </a:r>
            <a:r>
              <a:rPr lang="de-DE" dirty="0" err="1">
                <a:cs typeface="Calibri"/>
              </a:rPr>
              <a:t>delete</a:t>
            </a:r>
            <a:r>
              <a:rPr lang="de-DE" dirty="0">
                <a:cs typeface="Calibri"/>
              </a:rPr>
              <a:t> Text</a:t>
            </a:r>
          </a:p>
        </p:txBody>
      </p:sp>
    </p:spTree>
    <p:extLst>
      <p:ext uri="{BB962C8B-B14F-4D97-AF65-F5344CB8AC3E}">
        <p14:creationId xmlns:p14="http://schemas.microsoft.com/office/powerpoint/2010/main" val="4100394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98B1A1E-27C0-11B4-5FBD-A0F884A58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>
                <a:cs typeface="Calibri Light"/>
              </a:rPr>
              <a:t>Startbildschirm</a:t>
            </a:r>
          </a:p>
        </p:txBody>
      </p:sp>
      <p:sp>
        <p:nvSpPr>
          <p:cNvPr id="89" name="Rechteck 88">
            <a:extLst>
              <a:ext uri="{FF2B5EF4-FFF2-40B4-BE49-F238E27FC236}">
                <a16:creationId xmlns:a16="http://schemas.microsoft.com/office/drawing/2014/main" id="{93216D89-AC12-EA48-F80A-AB1F94FFE5A5}"/>
              </a:ext>
            </a:extLst>
          </p:cNvPr>
          <p:cNvSpPr/>
          <p:nvPr/>
        </p:nvSpPr>
        <p:spPr>
          <a:xfrm>
            <a:off x="143231" y="1544445"/>
            <a:ext cx="3399635" cy="51917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0" name="Textfeld 89">
            <a:extLst>
              <a:ext uri="{FF2B5EF4-FFF2-40B4-BE49-F238E27FC236}">
                <a16:creationId xmlns:a16="http://schemas.microsoft.com/office/drawing/2014/main" id="{0B9C3C16-ECB7-7849-7A6D-2A969FBA9967}"/>
              </a:ext>
            </a:extLst>
          </p:cNvPr>
          <p:cNvSpPr txBox="1"/>
          <p:nvPr/>
        </p:nvSpPr>
        <p:spPr>
          <a:xfrm>
            <a:off x="1150450" y="1681743"/>
            <a:ext cx="146304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3600" dirty="0">
                <a:cs typeface="Calibri"/>
              </a:rPr>
              <a:t>Menu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5D3D8611-4574-7656-695F-D4B8B3FC0DDA}"/>
              </a:ext>
            </a:extLst>
          </p:cNvPr>
          <p:cNvSpPr/>
          <p:nvPr/>
        </p:nvSpPr>
        <p:spPr>
          <a:xfrm>
            <a:off x="539115" y="2505075"/>
            <a:ext cx="2540000" cy="558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1"/>
                </a:solidFill>
                <a:cs typeface="Calibri"/>
              </a:rPr>
              <a:t>Daten</a:t>
            </a:r>
            <a:endParaRPr lang="de-DE" sz="2800" dirty="0">
              <a:solidFill>
                <a:schemeClr val="tx1"/>
              </a:solidFill>
            </a:endParaRPr>
          </a:p>
        </p:txBody>
      </p:sp>
      <p:sp>
        <p:nvSpPr>
          <p:cNvPr id="15" name="Rechteck: abgerundete Ecken 14">
            <a:extLst>
              <a:ext uri="{FF2B5EF4-FFF2-40B4-BE49-F238E27FC236}">
                <a16:creationId xmlns:a16="http://schemas.microsoft.com/office/drawing/2014/main" id="{C7C23680-149A-8031-292E-AA1A867CC644}"/>
              </a:ext>
            </a:extLst>
          </p:cNvPr>
          <p:cNvSpPr/>
          <p:nvPr/>
        </p:nvSpPr>
        <p:spPr>
          <a:xfrm>
            <a:off x="650240" y="3276600"/>
            <a:ext cx="236728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  <a:cs typeface="Calibri"/>
              </a:rPr>
              <a:t>Eintrag 1</a:t>
            </a:r>
            <a:endParaRPr lang="de-DE" sz="2400" dirty="0">
              <a:solidFill>
                <a:schemeClr val="tx1"/>
              </a:solidFill>
            </a:endParaRPr>
          </a:p>
        </p:txBody>
      </p:sp>
      <p:sp>
        <p:nvSpPr>
          <p:cNvPr id="7" name="Rechteck: abgerundete Ecken 6">
            <a:extLst>
              <a:ext uri="{FF2B5EF4-FFF2-40B4-BE49-F238E27FC236}">
                <a16:creationId xmlns:a16="http://schemas.microsoft.com/office/drawing/2014/main" id="{92378AAB-A248-C75F-F2CD-26109D34FABC}"/>
              </a:ext>
            </a:extLst>
          </p:cNvPr>
          <p:cNvSpPr/>
          <p:nvPr/>
        </p:nvSpPr>
        <p:spPr>
          <a:xfrm>
            <a:off x="701040" y="4130040"/>
            <a:ext cx="236728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  <a:cs typeface="Calibri"/>
              </a:rPr>
              <a:t>Eintrag 2</a:t>
            </a:r>
            <a:endParaRPr lang="de-DE" sz="2400" dirty="0">
              <a:solidFill>
                <a:schemeClr val="tx1"/>
              </a:solidFill>
            </a:endParaRPr>
          </a:p>
        </p:txBody>
      </p:sp>
      <p:sp>
        <p:nvSpPr>
          <p:cNvPr id="8" name="Rechteck: abgerundete Ecken 7">
            <a:extLst>
              <a:ext uri="{FF2B5EF4-FFF2-40B4-BE49-F238E27FC236}">
                <a16:creationId xmlns:a16="http://schemas.microsoft.com/office/drawing/2014/main" id="{C052333E-EF73-D592-7745-88FC3AAEF628}"/>
              </a:ext>
            </a:extLst>
          </p:cNvPr>
          <p:cNvSpPr/>
          <p:nvPr/>
        </p:nvSpPr>
        <p:spPr>
          <a:xfrm>
            <a:off x="741680" y="5024119"/>
            <a:ext cx="236728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  <a:cs typeface="Calibri"/>
              </a:rPr>
              <a:t>Eintrag 2</a:t>
            </a:r>
            <a:endParaRPr lang="de-DE" sz="2400" dirty="0">
              <a:solidFill>
                <a:schemeClr val="tx1"/>
              </a:solidFill>
            </a:endParaRPr>
          </a:p>
        </p:txBody>
      </p:sp>
      <p:sp>
        <p:nvSpPr>
          <p:cNvPr id="3" name="Rechteck: abgeschrägt 2">
            <a:extLst>
              <a:ext uri="{FF2B5EF4-FFF2-40B4-BE49-F238E27FC236}">
                <a16:creationId xmlns:a16="http://schemas.microsoft.com/office/drawing/2014/main" id="{57C18E1F-B057-6F68-DFC5-6E5C36D92D80}"/>
              </a:ext>
            </a:extLst>
          </p:cNvPr>
          <p:cNvSpPr/>
          <p:nvPr/>
        </p:nvSpPr>
        <p:spPr>
          <a:xfrm>
            <a:off x="758952" y="6047232"/>
            <a:ext cx="2367280" cy="61976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>
                <a:cs typeface="Calibri"/>
              </a:rPr>
              <a:t>CreateNewEntry</a:t>
            </a:r>
            <a:endParaRPr lang="de-DE" dirty="0" err="1"/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51FD378C-EB99-C035-B89B-153FA1E8D75E}"/>
              </a:ext>
            </a:extLst>
          </p:cNvPr>
          <p:cNvSpPr txBox="1"/>
          <p:nvPr/>
        </p:nvSpPr>
        <p:spPr>
          <a:xfrm>
            <a:off x="6060440" y="194564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de-DE" dirty="0">
                <a:cs typeface="Calibri"/>
              </a:rPr>
              <a:t>Change Template</a:t>
            </a:r>
          </a:p>
        </p:txBody>
      </p:sp>
      <p:sp>
        <p:nvSpPr>
          <p:cNvPr id="37" name="Rechteck 36">
            <a:extLst>
              <a:ext uri="{FF2B5EF4-FFF2-40B4-BE49-F238E27FC236}">
                <a16:creationId xmlns:a16="http://schemas.microsoft.com/office/drawing/2014/main" id="{3DBD545D-595E-3407-9B18-4A2A5CA9F407}"/>
              </a:ext>
            </a:extLst>
          </p:cNvPr>
          <p:cNvSpPr/>
          <p:nvPr/>
        </p:nvSpPr>
        <p:spPr>
          <a:xfrm>
            <a:off x="5157631" y="1599138"/>
            <a:ext cx="3840016" cy="51917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2A85D4C9-2752-EF07-A898-BE5A0F0D0B41}"/>
              </a:ext>
            </a:extLst>
          </p:cNvPr>
          <p:cNvSpPr txBox="1"/>
          <p:nvPr/>
        </p:nvSpPr>
        <p:spPr>
          <a:xfrm>
            <a:off x="5886190" y="1604643"/>
            <a:ext cx="2379267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800" dirty="0">
                <a:cs typeface="Calibri"/>
              </a:rPr>
              <a:t>Entry 1</a:t>
            </a:r>
          </a:p>
        </p:txBody>
      </p:sp>
      <p:sp>
        <p:nvSpPr>
          <p:cNvPr id="39" name="Ellipse 38">
            <a:extLst>
              <a:ext uri="{FF2B5EF4-FFF2-40B4-BE49-F238E27FC236}">
                <a16:creationId xmlns:a16="http://schemas.microsoft.com/office/drawing/2014/main" id="{E67E1FF2-C57A-C654-5C27-4FE268A10EE0}"/>
              </a:ext>
            </a:extLst>
          </p:cNvPr>
          <p:cNvSpPr/>
          <p:nvPr/>
        </p:nvSpPr>
        <p:spPr>
          <a:xfrm>
            <a:off x="5568793" y="2550341"/>
            <a:ext cx="165406" cy="1480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84FC3436-2590-9413-C6FB-99AB9AE2EB9A}"/>
              </a:ext>
            </a:extLst>
          </p:cNvPr>
          <p:cNvSpPr txBox="1"/>
          <p:nvPr/>
        </p:nvSpPr>
        <p:spPr>
          <a:xfrm>
            <a:off x="5707304" y="2466131"/>
            <a:ext cx="52316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Mr</a:t>
            </a:r>
          </a:p>
        </p:txBody>
      </p:sp>
      <p:sp>
        <p:nvSpPr>
          <p:cNvPr id="41" name="Ellipse 40">
            <a:extLst>
              <a:ext uri="{FF2B5EF4-FFF2-40B4-BE49-F238E27FC236}">
                <a16:creationId xmlns:a16="http://schemas.microsoft.com/office/drawing/2014/main" id="{ABDA68D8-F3B1-30C3-5CE2-A5E8DF1A1BB2}"/>
              </a:ext>
            </a:extLst>
          </p:cNvPr>
          <p:cNvSpPr/>
          <p:nvPr/>
        </p:nvSpPr>
        <p:spPr>
          <a:xfrm>
            <a:off x="6286278" y="2554966"/>
            <a:ext cx="165406" cy="1480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8AE206D8-D98B-F491-59F9-C4A91B97D54C}"/>
              </a:ext>
            </a:extLst>
          </p:cNvPr>
          <p:cNvSpPr txBox="1"/>
          <p:nvPr/>
        </p:nvSpPr>
        <p:spPr>
          <a:xfrm>
            <a:off x="6400801" y="2475095"/>
            <a:ext cx="59093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 err="1">
                <a:cs typeface="Calibri"/>
              </a:rPr>
              <a:t>Mrs</a:t>
            </a:r>
            <a:endParaRPr lang="de-DE" sz="1400" dirty="0">
              <a:cs typeface="Calibri"/>
            </a:endParaRPr>
          </a:p>
        </p:txBody>
      </p:sp>
      <p:sp>
        <p:nvSpPr>
          <p:cNvPr id="43" name="Textfeld 42">
            <a:extLst>
              <a:ext uri="{FF2B5EF4-FFF2-40B4-BE49-F238E27FC236}">
                <a16:creationId xmlns:a16="http://schemas.microsoft.com/office/drawing/2014/main" id="{751D6FBB-E732-6198-A426-201F43D29A49}"/>
              </a:ext>
            </a:extLst>
          </p:cNvPr>
          <p:cNvSpPr txBox="1"/>
          <p:nvPr/>
        </p:nvSpPr>
        <p:spPr>
          <a:xfrm>
            <a:off x="5504099" y="2753076"/>
            <a:ext cx="101930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Last </a:t>
            </a:r>
            <a:r>
              <a:rPr lang="de-DE" sz="1400" dirty="0" err="1">
                <a:cs typeface="Calibri"/>
              </a:rPr>
              <a:t>name</a:t>
            </a:r>
            <a:endParaRPr lang="de-DE" sz="1400" dirty="0">
              <a:cs typeface="Calibri"/>
            </a:endParaRPr>
          </a:p>
        </p:txBody>
      </p:sp>
      <p:sp>
        <p:nvSpPr>
          <p:cNvPr id="44" name="Textfeld 43">
            <a:extLst>
              <a:ext uri="{FF2B5EF4-FFF2-40B4-BE49-F238E27FC236}">
                <a16:creationId xmlns:a16="http://schemas.microsoft.com/office/drawing/2014/main" id="{83C743D6-D881-5C74-2E00-8FB485E02F35}"/>
              </a:ext>
            </a:extLst>
          </p:cNvPr>
          <p:cNvSpPr txBox="1"/>
          <p:nvPr/>
        </p:nvSpPr>
        <p:spPr>
          <a:xfrm>
            <a:off x="5530990" y="3273030"/>
            <a:ext cx="101930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First </a:t>
            </a:r>
            <a:r>
              <a:rPr lang="de-DE" sz="1400" dirty="0" err="1">
                <a:cs typeface="Calibri"/>
              </a:rPr>
              <a:t>name</a:t>
            </a:r>
            <a:endParaRPr lang="de-DE" sz="1400" dirty="0">
              <a:cs typeface="Calibri"/>
            </a:endParaRPr>
          </a:p>
        </p:txBody>
      </p:sp>
      <p:cxnSp>
        <p:nvCxnSpPr>
          <p:cNvPr id="45" name="Gerader Verbinder 44">
            <a:extLst>
              <a:ext uri="{FF2B5EF4-FFF2-40B4-BE49-F238E27FC236}">
                <a16:creationId xmlns:a16="http://schemas.microsoft.com/office/drawing/2014/main" id="{35C2DFD3-AA69-1830-4ECB-29C339CDFAFF}"/>
              </a:ext>
            </a:extLst>
          </p:cNvPr>
          <p:cNvCxnSpPr>
            <a:cxnSpLocks/>
          </p:cNvCxnSpPr>
          <p:nvPr/>
        </p:nvCxnSpPr>
        <p:spPr>
          <a:xfrm flipV="1">
            <a:off x="5619313" y="3657145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feld 45">
            <a:extLst>
              <a:ext uri="{FF2B5EF4-FFF2-40B4-BE49-F238E27FC236}">
                <a16:creationId xmlns:a16="http://schemas.microsoft.com/office/drawing/2014/main" id="{2B5E1354-4585-AB56-F529-345C0322FC4A}"/>
              </a:ext>
            </a:extLst>
          </p:cNvPr>
          <p:cNvSpPr txBox="1"/>
          <p:nvPr/>
        </p:nvSpPr>
        <p:spPr>
          <a:xfrm>
            <a:off x="5548922" y="3766079"/>
            <a:ext cx="140893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Date </a:t>
            </a:r>
            <a:r>
              <a:rPr lang="de-DE" sz="1400" dirty="0" err="1">
                <a:cs typeface="Calibri"/>
              </a:rPr>
              <a:t>of</a:t>
            </a:r>
            <a:r>
              <a:rPr lang="de-DE" sz="1400" dirty="0">
                <a:cs typeface="Calibri"/>
              </a:rPr>
              <a:t> </a:t>
            </a:r>
            <a:r>
              <a:rPr lang="de-DE" sz="1400" dirty="0" err="1">
                <a:cs typeface="Calibri"/>
              </a:rPr>
              <a:t>birthday</a:t>
            </a:r>
            <a:endParaRPr lang="de-DE" sz="1400" dirty="0">
              <a:cs typeface="Calibri"/>
            </a:endParaRPr>
          </a:p>
        </p:txBody>
      </p:sp>
      <p:cxnSp>
        <p:nvCxnSpPr>
          <p:cNvPr id="47" name="Gerader Verbinder 46">
            <a:extLst>
              <a:ext uri="{FF2B5EF4-FFF2-40B4-BE49-F238E27FC236}">
                <a16:creationId xmlns:a16="http://schemas.microsoft.com/office/drawing/2014/main" id="{0B7963E4-29D2-553B-B026-E0EAC5F7FE53}"/>
              </a:ext>
            </a:extLst>
          </p:cNvPr>
          <p:cNvCxnSpPr>
            <a:cxnSpLocks/>
          </p:cNvCxnSpPr>
          <p:nvPr/>
        </p:nvCxnSpPr>
        <p:spPr>
          <a:xfrm flipV="1">
            <a:off x="5637244" y="4195018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feld 47">
            <a:extLst>
              <a:ext uri="{FF2B5EF4-FFF2-40B4-BE49-F238E27FC236}">
                <a16:creationId xmlns:a16="http://schemas.microsoft.com/office/drawing/2014/main" id="{4F565BD1-7043-D9CB-4127-44688DF76B5B}"/>
              </a:ext>
            </a:extLst>
          </p:cNvPr>
          <p:cNvSpPr txBox="1"/>
          <p:nvPr/>
        </p:nvSpPr>
        <p:spPr>
          <a:xfrm>
            <a:off x="5548921" y="4303969"/>
            <a:ext cx="140893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Email </a:t>
            </a:r>
            <a:r>
              <a:rPr lang="de-DE" sz="1400" dirty="0" err="1">
                <a:cs typeface="Calibri"/>
              </a:rPr>
              <a:t>adress</a:t>
            </a:r>
            <a:endParaRPr lang="de-DE" sz="1400" dirty="0">
              <a:cs typeface="Calibri"/>
            </a:endParaRPr>
          </a:p>
        </p:txBody>
      </p:sp>
      <p:cxnSp>
        <p:nvCxnSpPr>
          <p:cNvPr id="49" name="Gerader Verbinder 48">
            <a:extLst>
              <a:ext uri="{FF2B5EF4-FFF2-40B4-BE49-F238E27FC236}">
                <a16:creationId xmlns:a16="http://schemas.microsoft.com/office/drawing/2014/main" id="{9944310D-FD4F-0053-A803-FFC46AB5EFFC}"/>
              </a:ext>
            </a:extLst>
          </p:cNvPr>
          <p:cNvCxnSpPr>
            <a:cxnSpLocks/>
          </p:cNvCxnSpPr>
          <p:nvPr/>
        </p:nvCxnSpPr>
        <p:spPr>
          <a:xfrm flipV="1">
            <a:off x="5637244" y="4688085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feld 49">
            <a:extLst>
              <a:ext uri="{FF2B5EF4-FFF2-40B4-BE49-F238E27FC236}">
                <a16:creationId xmlns:a16="http://schemas.microsoft.com/office/drawing/2014/main" id="{BA91B736-5D41-1C34-54AF-31BE0571B0A3}"/>
              </a:ext>
            </a:extLst>
          </p:cNvPr>
          <p:cNvSpPr txBox="1"/>
          <p:nvPr/>
        </p:nvSpPr>
        <p:spPr>
          <a:xfrm>
            <a:off x="5557884" y="4770136"/>
            <a:ext cx="140893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Telefon </a:t>
            </a:r>
            <a:r>
              <a:rPr lang="de-DE" sz="1400" dirty="0" err="1">
                <a:cs typeface="Calibri"/>
              </a:rPr>
              <a:t>number</a:t>
            </a:r>
            <a:endParaRPr lang="de-DE" sz="1400" dirty="0">
              <a:cs typeface="Calibri"/>
            </a:endParaRPr>
          </a:p>
        </p:txBody>
      </p:sp>
      <p:cxnSp>
        <p:nvCxnSpPr>
          <p:cNvPr id="51" name="Gerader Verbinder 50">
            <a:extLst>
              <a:ext uri="{FF2B5EF4-FFF2-40B4-BE49-F238E27FC236}">
                <a16:creationId xmlns:a16="http://schemas.microsoft.com/office/drawing/2014/main" id="{07FDC417-F342-AD61-7579-6D7D92BC4612}"/>
              </a:ext>
            </a:extLst>
          </p:cNvPr>
          <p:cNvCxnSpPr>
            <a:cxnSpLocks/>
          </p:cNvCxnSpPr>
          <p:nvPr/>
        </p:nvCxnSpPr>
        <p:spPr>
          <a:xfrm flipV="1">
            <a:off x="5646207" y="5172182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hteck: abgerundete Ecken 51">
            <a:extLst>
              <a:ext uri="{FF2B5EF4-FFF2-40B4-BE49-F238E27FC236}">
                <a16:creationId xmlns:a16="http://schemas.microsoft.com/office/drawing/2014/main" id="{E850C6F8-4C4A-931D-DDE7-17DF02034654}"/>
              </a:ext>
            </a:extLst>
          </p:cNvPr>
          <p:cNvSpPr/>
          <p:nvPr/>
        </p:nvSpPr>
        <p:spPr>
          <a:xfrm>
            <a:off x="5548921" y="6319610"/>
            <a:ext cx="807056" cy="3635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err="1">
                <a:solidFill>
                  <a:schemeClr val="tx1"/>
                </a:solidFill>
                <a:cs typeface="Calibri"/>
              </a:rPr>
              <a:t>Cancel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53" name="Rechteck: abgerundete Ecken 52">
            <a:extLst>
              <a:ext uri="{FF2B5EF4-FFF2-40B4-BE49-F238E27FC236}">
                <a16:creationId xmlns:a16="http://schemas.microsoft.com/office/drawing/2014/main" id="{4796C4AB-2A7E-45DF-F0F0-664F87AD79AE}"/>
              </a:ext>
            </a:extLst>
          </p:cNvPr>
          <p:cNvSpPr/>
          <p:nvPr/>
        </p:nvSpPr>
        <p:spPr>
          <a:xfrm>
            <a:off x="7682522" y="6328572"/>
            <a:ext cx="807056" cy="3635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>
                <a:solidFill>
                  <a:schemeClr val="tx1"/>
                </a:solidFill>
                <a:cs typeface="Calibri"/>
              </a:rPr>
              <a:t>Save</a:t>
            </a:r>
            <a:endParaRPr lang="de-DE" sz="1400" dirty="0">
              <a:solidFill>
                <a:schemeClr val="tx1"/>
              </a:solidFill>
            </a:endParaRPr>
          </a:p>
        </p:txBody>
      </p:sp>
      <p:cxnSp>
        <p:nvCxnSpPr>
          <p:cNvPr id="54" name="Gerader Verbinder 53">
            <a:extLst>
              <a:ext uri="{FF2B5EF4-FFF2-40B4-BE49-F238E27FC236}">
                <a16:creationId xmlns:a16="http://schemas.microsoft.com/office/drawing/2014/main" id="{BDCE9913-FDF4-4990-E1BA-237E19AA878B}"/>
              </a:ext>
            </a:extLst>
          </p:cNvPr>
          <p:cNvCxnSpPr>
            <a:cxnSpLocks/>
          </p:cNvCxnSpPr>
          <p:nvPr/>
        </p:nvCxnSpPr>
        <p:spPr>
          <a:xfrm flipV="1">
            <a:off x="5592417" y="3146158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Pfeil: nach rechts 54">
            <a:extLst>
              <a:ext uri="{FF2B5EF4-FFF2-40B4-BE49-F238E27FC236}">
                <a16:creationId xmlns:a16="http://schemas.microsoft.com/office/drawing/2014/main" id="{03EE381A-6864-9341-2781-7ADEB226C26F}"/>
              </a:ext>
            </a:extLst>
          </p:cNvPr>
          <p:cNvSpPr/>
          <p:nvPr/>
        </p:nvSpPr>
        <p:spPr>
          <a:xfrm>
            <a:off x="4102916" y="4007224"/>
            <a:ext cx="1054715" cy="4530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56" name="Grafik 55" descr="Bleistift mit einfarbiger Füllung">
            <a:extLst>
              <a:ext uri="{FF2B5EF4-FFF2-40B4-BE49-F238E27FC236}">
                <a16:creationId xmlns:a16="http://schemas.microsoft.com/office/drawing/2014/main" id="{E8EB54D8-F7C0-FE09-E2EB-09AB064BCA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0543" y="2840419"/>
            <a:ext cx="256524" cy="256524"/>
          </a:xfrm>
          <a:prstGeom prst="rect">
            <a:avLst/>
          </a:prstGeom>
        </p:spPr>
      </p:pic>
      <p:pic>
        <p:nvPicPr>
          <p:cNvPr id="57" name="Grafik 56" descr="Bleistift mit einfarbiger Füllung">
            <a:extLst>
              <a:ext uri="{FF2B5EF4-FFF2-40B4-BE49-F238E27FC236}">
                <a16:creationId xmlns:a16="http://schemas.microsoft.com/office/drawing/2014/main" id="{A327C23F-CE54-08D3-E0FA-732282ACE1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60432" y="3387267"/>
            <a:ext cx="256524" cy="256524"/>
          </a:xfrm>
          <a:prstGeom prst="rect">
            <a:avLst/>
          </a:prstGeom>
        </p:spPr>
      </p:pic>
      <p:pic>
        <p:nvPicPr>
          <p:cNvPr id="58" name="Grafik 57" descr="Bleistift mit einfarbiger Füllung">
            <a:extLst>
              <a:ext uri="{FF2B5EF4-FFF2-40B4-BE49-F238E27FC236}">
                <a16:creationId xmlns:a16="http://schemas.microsoft.com/office/drawing/2014/main" id="{E1DCC182-2469-7332-3D0D-D326B61BB4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65365" y="3880328"/>
            <a:ext cx="256524" cy="256524"/>
          </a:xfrm>
          <a:prstGeom prst="rect">
            <a:avLst/>
          </a:prstGeom>
        </p:spPr>
      </p:pic>
      <p:pic>
        <p:nvPicPr>
          <p:cNvPr id="59" name="Grafik 58" descr="Bleistift mit einfarbiger Füllung">
            <a:extLst>
              <a:ext uri="{FF2B5EF4-FFF2-40B4-BE49-F238E27FC236}">
                <a16:creationId xmlns:a16="http://schemas.microsoft.com/office/drawing/2014/main" id="{72B6E7DF-A8FA-6963-333D-A69232668D7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60432" y="4382363"/>
            <a:ext cx="256524" cy="256524"/>
          </a:xfrm>
          <a:prstGeom prst="rect">
            <a:avLst/>
          </a:prstGeom>
        </p:spPr>
      </p:pic>
      <p:pic>
        <p:nvPicPr>
          <p:cNvPr id="60" name="Grafik 59" descr="Bleistift mit einfarbiger Füllung">
            <a:extLst>
              <a:ext uri="{FF2B5EF4-FFF2-40B4-BE49-F238E27FC236}">
                <a16:creationId xmlns:a16="http://schemas.microsoft.com/office/drawing/2014/main" id="{280271EF-94F9-292B-63AF-53EC31122B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92263" y="4839555"/>
            <a:ext cx="256524" cy="256524"/>
          </a:xfrm>
          <a:prstGeom prst="rect">
            <a:avLst/>
          </a:prstGeom>
        </p:spPr>
      </p:pic>
      <p:sp>
        <p:nvSpPr>
          <p:cNvPr id="62" name="Textfeld 61">
            <a:extLst>
              <a:ext uri="{FF2B5EF4-FFF2-40B4-BE49-F238E27FC236}">
                <a16:creationId xmlns:a16="http://schemas.microsoft.com/office/drawing/2014/main" id="{AE40A3F9-310D-63F5-DD49-7E10453B73F0}"/>
              </a:ext>
            </a:extLst>
          </p:cNvPr>
          <p:cNvSpPr txBox="1"/>
          <p:nvPr/>
        </p:nvSpPr>
        <p:spPr>
          <a:xfrm>
            <a:off x="5255108" y="2038210"/>
            <a:ext cx="103117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dirty="0">
                <a:cs typeface="Calibri"/>
              </a:rPr>
              <a:t>Titel</a:t>
            </a:r>
            <a:r>
              <a:rPr lang="de-DE" sz="2800" dirty="0">
                <a:cs typeface="Calibri"/>
              </a:rPr>
              <a:t> </a:t>
            </a:r>
          </a:p>
        </p:txBody>
      </p:sp>
      <p:pic>
        <p:nvPicPr>
          <p:cNvPr id="64" name="Grafik 16" descr="Zahnräder mit einfarbiger Füllung">
            <a:extLst>
              <a:ext uri="{FF2B5EF4-FFF2-40B4-BE49-F238E27FC236}">
                <a16:creationId xmlns:a16="http://schemas.microsoft.com/office/drawing/2014/main" id="{E360B83B-2C56-5C13-8BD6-A32BB846CA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61693" y="1760985"/>
            <a:ext cx="487662" cy="487662"/>
          </a:xfrm>
          <a:prstGeom prst="rect">
            <a:avLst/>
          </a:prstGeom>
        </p:spPr>
      </p:pic>
      <p:sp>
        <p:nvSpPr>
          <p:cNvPr id="65" name="Pfeil: nach unten gekrümmt 64">
            <a:extLst>
              <a:ext uri="{FF2B5EF4-FFF2-40B4-BE49-F238E27FC236}">
                <a16:creationId xmlns:a16="http://schemas.microsoft.com/office/drawing/2014/main" id="{13004477-3B92-B625-C200-1AD844FD1E56}"/>
              </a:ext>
            </a:extLst>
          </p:cNvPr>
          <p:cNvSpPr/>
          <p:nvPr/>
        </p:nvSpPr>
        <p:spPr>
          <a:xfrm>
            <a:off x="3017520" y="1232769"/>
            <a:ext cx="4145914" cy="53848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70" name="Textfeld 69">
            <a:extLst>
              <a:ext uri="{FF2B5EF4-FFF2-40B4-BE49-F238E27FC236}">
                <a16:creationId xmlns:a16="http://schemas.microsoft.com/office/drawing/2014/main" id="{EA0EDCB0-2E66-CEE0-11D6-98CA3F44E14B}"/>
              </a:ext>
            </a:extLst>
          </p:cNvPr>
          <p:cNvSpPr txBox="1"/>
          <p:nvPr/>
        </p:nvSpPr>
        <p:spPr>
          <a:xfrm>
            <a:off x="5593740" y="5200449"/>
            <a:ext cx="208878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 err="1">
                <a:cs typeface="Calibri"/>
              </a:rPr>
              <a:t>Matriculation</a:t>
            </a:r>
            <a:r>
              <a:rPr lang="de-DE" sz="1400" dirty="0">
                <a:cs typeface="Calibri"/>
              </a:rPr>
              <a:t> </a:t>
            </a:r>
            <a:r>
              <a:rPr lang="de-DE" sz="1400" dirty="0" err="1">
                <a:cs typeface="Calibri"/>
              </a:rPr>
              <a:t>Number</a:t>
            </a:r>
            <a:endParaRPr lang="de-DE" sz="1400" dirty="0">
              <a:cs typeface="Calibri"/>
            </a:endParaRPr>
          </a:p>
        </p:txBody>
      </p:sp>
      <p:sp>
        <p:nvSpPr>
          <p:cNvPr id="71" name="Textfeld 70">
            <a:extLst>
              <a:ext uri="{FF2B5EF4-FFF2-40B4-BE49-F238E27FC236}">
                <a16:creationId xmlns:a16="http://schemas.microsoft.com/office/drawing/2014/main" id="{023DBE77-69FB-4A46-DCC0-F920CE7B3E2F}"/>
              </a:ext>
            </a:extLst>
          </p:cNvPr>
          <p:cNvSpPr txBox="1"/>
          <p:nvPr/>
        </p:nvSpPr>
        <p:spPr>
          <a:xfrm>
            <a:off x="5495133" y="2959265"/>
            <a:ext cx="1507537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100" dirty="0">
                <a:solidFill>
                  <a:schemeClr val="bg1"/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Müller</a:t>
            </a:r>
          </a:p>
        </p:txBody>
      </p:sp>
      <p:sp>
        <p:nvSpPr>
          <p:cNvPr id="72" name="Textfeld 71">
            <a:extLst>
              <a:ext uri="{FF2B5EF4-FFF2-40B4-BE49-F238E27FC236}">
                <a16:creationId xmlns:a16="http://schemas.microsoft.com/office/drawing/2014/main" id="{09D64BA1-65AA-FF49-13B8-3800D289BD20}"/>
              </a:ext>
            </a:extLst>
          </p:cNvPr>
          <p:cNvSpPr txBox="1"/>
          <p:nvPr/>
        </p:nvSpPr>
        <p:spPr>
          <a:xfrm>
            <a:off x="5557884" y="3486542"/>
            <a:ext cx="1507537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100" dirty="0">
                <a:solidFill>
                  <a:schemeClr val="bg1"/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Mike</a:t>
            </a:r>
          </a:p>
        </p:txBody>
      </p:sp>
      <p:sp>
        <p:nvSpPr>
          <p:cNvPr id="73" name="Textfeld 72">
            <a:extLst>
              <a:ext uri="{FF2B5EF4-FFF2-40B4-BE49-F238E27FC236}">
                <a16:creationId xmlns:a16="http://schemas.microsoft.com/office/drawing/2014/main" id="{836D1E19-BC91-58C2-9495-80ED13BA48B0}"/>
              </a:ext>
            </a:extLst>
          </p:cNvPr>
          <p:cNvSpPr txBox="1"/>
          <p:nvPr/>
        </p:nvSpPr>
        <p:spPr>
          <a:xfrm>
            <a:off x="5575814" y="3997530"/>
            <a:ext cx="1507537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100" dirty="0">
                <a:solidFill>
                  <a:schemeClr val="bg1"/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01.05.1888</a:t>
            </a:r>
          </a:p>
        </p:txBody>
      </p:sp>
      <p:sp>
        <p:nvSpPr>
          <p:cNvPr id="74" name="Textfeld 73">
            <a:extLst>
              <a:ext uri="{FF2B5EF4-FFF2-40B4-BE49-F238E27FC236}">
                <a16:creationId xmlns:a16="http://schemas.microsoft.com/office/drawing/2014/main" id="{2B5F94A8-383E-322D-F5B9-1F4C52A08C8A}"/>
              </a:ext>
            </a:extLst>
          </p:cNvPr>
          <p:cNvSpPr txBox="1"/>
          <p:nvPr/>
        </p:nvSpPr>
        <p:spPr>
          <a:xfrm>
            <a:off x="5575815" y="4499557"/>
            <a:ext cx="1986904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100" dirty="0">
                <a:solidFill>
                  <a:schemeClr val="bg1"/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Mike.müller@yahoo.de</a:t>
            </a:r>
          </a:p>
        </p:txBody>
      </p:sp>
      <p:sp>
        <p:nvSpPr>
          <p:cNvPr id="75" name="Textfeld 74">
            <a:extLst>
              <a:ext uri="{FF2B5EF4-FFF2-40B4-BE49-F238E27FC236}">
                <a16:creationId xmlns:a16="http://schemas.microsoft.com/office/drawing/2014/main" id="{4A713CD4-9997-1FE4-F695-4F1EDC6160DA}"/>
              </a:ext>
            </a:extLst>
          </p:cNvPr>
          <p:cNvSpPr txBox="1"/>
          <p:nvPr/>
        </p:nvSpPr>
        <p:spPr>
          <a:xfrm>
            <a:off x="5575815" y="4992618"/>
            <a:ext cx="1986904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100" dirty="0">
                <a:solidFill>
                  <a:schemeClr val="bg1"/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+49157896565656</a:t>
            </a:r>
          </a:p>
        </p:txBody>
      </p:sp>
      <p:sp>
        <p:nvSpPr>
          <p:cNvPr id="14" name="Titel 1">
            <a:extLst>
              <a:ext uri="{FF2B5EF4-FFF2-40B4-BE49-F238E27FC236}">
                <a16:creationId xmlns:a16="http://schemas.microsoft.com/office/drawing/2014/main" id="{F2FE0B26-F083-0F0F-CCB0-8810A8C763A0}"/>
              </a:ext>
            </a:extLst>
          </p:cNvPr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de-DE">
                <a:cs typeface="Calibri Light"/>
              </a:rPr>
              <a:t>Startbildschirm</a:t>
            </a:r>
            <a:endParaRPr lang="de-DE" dirty="0">
              <a:cs typeface="Calibri Light"/>
            </a:endParaRPr>
          </a:p>
        </p:txBody>
      </p:sp>
      <p:cxnSp>
        <p:nvCxnSpPr>
          <p:cNvPr id="61" name="Gerader Verbinder 60">
            <a:extLst>
              <a:ext uri="{FF2B5EF4-FFF2-40B4-BE49-F238E27FC236}">
                <a16:creationId xmlns:a16="http://schemas.microsoft.com/office/drawing/2014/main" id="{13801288-C56A-AD2E-D749-A2EFFA4EA2C9}"/>
              </a:ext>
            </a:extLst>
          </p:cNvPr>
          <p:cNvCxnSpPr>
            <a:cxnSpLocks/>
          </p:cNvCxnSpPr>
          <p:nvPr/>
        </p:nvCxnSpPr>
        <p:spPr>
          <a:xfrm flipV="1">
            <a:off x="5646207" y="5722688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3" name="Grafik 62" descr="Bleistift mit einfarbiger Füllung">
            <a:extLst>
              <a:ext uri="{FF2B5EF4-FFF2-40B4-BE49-F238E27FC236}">
                <a16:creationId xmlns:a16="http://schemas.microsoft.com/office/drawing/2014/main" id="{EFF7E4DB-52CD-62E7-E585-CA038E3B78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92263" y="5390061"/>
            <a:ext cx="256524" cy="256524"/>
          </a:xfrm>
          <a:prstGeom prst="rect">
            <a:avLst/>
          </a:prstGeom>
        </p:spPr>
      </p:pic>
      <p:sp>
        <p:nvSpPr>
          <p:cNvPr id="66" name="Textfeld 65">
            <a:extLst>
              <a:ext uri="{FF2B5EF4-FFF2-40B4-BE49-F238E27FC236}">
                <a16:creationId xmlns:a16="http://schemas.microsoft.com/office/drawing/2014/main" id="{E588D6E3-1BA1-C453-6823-1A1D9BAE7636}"/>
              </a:ext>
            </a:extLst>
          </p:cNvPr>
          <p:cNvSpPr txBox="1"/>
          <p:nvPr/>
        </p:nvSpPr>
        <p:spPr>
          <a:xfrm>
            <a:off x="5575815" y="5496471"/>
            <a:ext cx="1986904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100" dirty="0">
                <a:solidFill>
                  <a:schemeClr val="bg1"/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3001100</a:t>
            </a:r>
          </a:p>
        </p:txBody>
      </p:sp>
    </p:spTree>
    <p:extLst>
      <p:ext uri="{BB962C8B-B14F-4D97-AF65-F5344CB8AC3E}">
        <p14:creationId xmlns:p14="http://schemas.microsoft.com/office/powerpoint/2010/main" val="7450013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98B1A1E-27C0-11B4-5FBD-A0F884A58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>
                <a:cs typeface="Calibri Light"/>
              </a:rPr>
              <a:t>Startbildschirm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D9554255-E481-42E7-1BF9-0320015B5D95}"/>
              </a:ext>
            </a:extLst>
          </p:cNvPr>
          <p:cNvSpPr/>
          <p:nvPr/>
        </p:nvSpPr>
        <p:spPr>
          <a:xfrm>
            <a:off x="262900" y="1544445"/>
            <a:ext cx="3840016" cy="51917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7567B053-08CC-9D7E-D001-1072AD36D37E}"/>
              </a:ext>
            </a:extLst>
          </p:cNvPr>
          <p:cNvSpPr txBox="1"/>
          <p:nvPr/>
        </p:nvSpPr>
        <p:spPr>
          <a:xfrm>
            <a:off x="1000425" y="1515002"/>
            <a:ext cx="238703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800" dirty="0">
                <a:cs typeface="Calibri"/>
              </a:rPr>
              <a:t>Entry 1</a:t>
            </a:r>
          </a:p>
        </p:txBody>
      </p:sp>
      <p:sp>
        <p:nvSpPr>
          <p:cNvPr id="56" name="Ellipse 55">
            <a:extLst>
              <a:ext uri="{FF2B5EF4-FFF2-40B4-BE49-F238E27FC236}">
                <a16:creationId xmlns:a16="http://schemas.microsoft.com/office/drawing/2014/main" id="{1F6E365D-9DFE-0F6B-CE76-74B811C0C12B}"/>
              </a:ext>
            </a:extLst>
          </p:cNvPr>
          <p:cNvSpPr/>
          <p:nvPr/>
        </p:nvSpPr>
        <p:spPr>
          <a:xfrm>
            <a:off x="674062" y="2514484"/>
            <a:ext cx="165406" cy="1480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4F764163-A148-09B8-991D-29BF5489C85F}"/>
              </a:ext>
            </a:extLst>
          </p:cNvPr>
          <p:cNvSpPr txBox="1"/>
          <p:nvPr/>
        </p:nvSpPr>
        <p:spPr>
          <a:xfrm>
            <a:off x="812573" y="2430274"/>
            <a:ext cx="52316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Mr</a:t>
            </a:r>
          </a:p>
        </p:txBody>
      </p:sp>
      <p:sp>
        <p:nvSpPr>
          <p:cNvPr id="58" name="Ellipse 57">
            <a:extLst>
              <a:ext uri="{FF2B5EF4-FFF2-40B4-BE49-F238E27FC236}">
                <a16:creationId xmlns:a16="http://schemas.microsoft.com/office/drawing/2014/main" id="{E71EE1A4-B87D-DBD0-4BD6-0E6837C5BDC8}"/>
              </a:ext>
            </a:extLst>
          </p:cNvPr>
          <p:cNvSpPr/>
          <p:nvPr/>
        </p:nvSpPr>
        <p:spPr>
          <a:xfrm>
            <a:off x="1391547" y="2519109"/>
            <a:ext cx="165406" cy="1480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55BA2A07-CD53-8AA4-3136-641D9B142094}"/>
              </a:ext>
            </a:extLst>
          </p:cNvPr>
          <p:cNvSpPr txBox="1"/>
          <p:nvPr/>
        </p:nvSpPr>
        <p:spPr>
          <a:xfrm>
            <a:off x="1506070" y="2439238"/>
            <a:ext cx="59093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 err="1">
                <a:cs typeface="Calibri"/>
              </a:rPr>
              <a:t>Mrs</a:t>
            </a:r>
            <a:endParaRPr lang="de-DE" sz="1400" dirty="0">
              <a:cs typeface="Calibri"/>
            </a:endParaRP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F89157F1-A977-27FD-17DE-8B915A3F1789}"/>
              </a:ext>
            </a:extLst>
          </p:cNvPr>
          <p:cNvSpPr txBox="1"/>
          <p:nvPr/>
        </p:nvSpPr>
        <p:spPr>
          <a:xfrm>
            <a:off x="609368" y="2717219"/>
            <a:ext cx="101930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Last </a:t>
            </a:r>
            <a:r>
              <a:rPr lang="de-DE" sz="1400" dirty="0" err="1">
                <a:cs typeface="Calibri"/>
              </a:rPr>
              <a:t>name</a:t>
            </a:r>
            <a:endParaRPr lang="de-DE" sz="1400" dirty="0">
              <a:cs typeface="Calibri"/>
            </a:endParaRPr>
          </a:p>
        </p:txBody>
      </p:sp>
      <p:sp>
        <p:nvSpPr>
          <p:cNvPr id="61" name="Textfeld 60">
            <a:extLst>
              <a:ext uri="{FF2B5EF4-FFF2-40B4-BE49-F238E27FC236}">
                <a16:creationId xmlns:a16="http://schemas.microsoft.com/office/drawing/2014/main" id="{6F036A51-1622-9646-0880-741C1FED434A}"/>
              </a:ext>
            </a:extLst>
          </p:cNvPr>
          <p:cNvSpPr txBox="1"/>
          <p:nvPr/>
        </p:nvSpPr>
        <p:spPr>
          <a:xfrm>
            <a:off x="636259" y="3237173"/>
            <a:ext cx="101930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First </a:t>
            </a:r>
            <a:r>
              <a:rPr lang="de-DE" sz="1400" dirty="0" err="1">
                <a:cs typeface="Calibri"/>
              </a:rPr>
              <a:t>name</a:t>
            </a:r>
            <a:endParaRPr lang="de-DE" sz="1400" dirty="0">
              <a:cs typeface="Calibri"/>
            </a:endParaRPr>
          </a:p>
        </p:txBody>
      </p:sp>
      <p:cxnSp>
        <p:nvCxnSpPr>
          <p:cNvPr id="62" name="Gerader Verbinder 61">
            <a:extLst>
              <a:ext uri="{FF2B5EF4-FFF2-40B4-BE49-F238E27FC236}">
                <a16:creationId xmlns:a16="http://schemas.microsoft.com/office/drawing/2014/main" id="{8948ED1C-919F-085B-DD85-2C3BD12B1F39}"/>
              </a:ext>
            </a:extLst>
          </p:cNvPr>
          <p:cNvCxnSpPr>
            <a:cxnSpLocks/>
          </p:cNvCxnSpPr>
          <p:nvPr/>
        </p:nvCxnSpPr>
        <p:spPr>
          <a:xfrm flipV="1">
            <a:off x="724582" y="3630252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feld 62">
            <a:extLst>
              <a:ext uri="{FF2B5EF4-FFF2-40B4-BE49-F238E27FC236}">
                <a16:creationId xmlns:a16="http://schemas.microsoft.com/office/drawing/2014/main" id="{188A12AD-DE63-8ABC-5AF1-0858BE9DBC44}"/>
              </a:ext>
            </a:extLst>
          </p:cNvPr>
          <p:cNvSpPr txBox="1"/>
          <p:nvPr/>
        </p:nvSpPr>
        <p:spPr>
          <a:xfrm>
            <a:off x="645226" y="3748152"/>
            <a:ext cx="140893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Date </a:t>
            </a:r>
            <a:r>
              <a:rPr lang="de-DE" sz="1400" dirty="0" err="1">
                <a:cs typeface="Calibri"/>
              </a:rPr>
              <a:t>of</a:t>
            </a:r>
            <a:r>
              <a:rPr lang="de-DE" sz="1400" dirty="0">
                <a:cs typeface="Calibri"/>
              </a:rPr>
              <a:t> </a:t>
            </a:r>
            <a:r>
              <a:rPr lang="de-DE" sz="1400" dirty="0" err="1">
                <a:cs typeface="Calibri"/>
              </a:rPr>
              <a:t>birthday</a:t>
            </a:r>
            <a:endParaRPr lang="de-DE" sz="1400" dirty="0">
              <a:cs typeface="Calibri"/>
            </a:endParaRPr>
          </a:p>
        </p:txBody>
      </p:sp>
      <p:cxnSp>
        <p:nvCxnSpPr>
          <p:cNvPr id="64" name="Gerader Verbinder 63">
            <a:extLst>
              <a:ext uri="{FF2B5EF4-FFF2-40B4-BE49-F238E27FC236}">
                <a16:creationId xmlns:a16="http://schemas.microsoft.com/office/drawing/2014/main" id="{6830052E-135A-AA0F-71D2-5DE75ECD77D8}"/>
              </a:ext>
            </a:extLst>
          </p:cNvPr>
          <p:cNvCxnSpPr>
            <a:cxnSpLocks/>
          </p:cNvCxnSpPr>
          <p:nvPr/>
        </p:nvCxnSpPr>
        <p:spPr>
          <a:xfrm flipV="1">
            <a:off x="742514" y="4141231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feld 64">
            <a:extLst>
              <a:ext uri="{FF2B5EF4-FFF2-40B4-BE49-F238E27FC236}">
                <a16:creationId xmlns:a16="http://schemas.microsoft.com/office/drawing/2014/main" id="{C704AFEA-17E1-699F-20E3-2B280670AA1D}"/>
              </a:ext>
            </a:extLst>
          </p:cNvPr>
          <p:cNvSpPr txBox="1"/>
          <p:nvPr/>
        </p:nvSpPr>
        <p:spPr>
          <a:xfrm>
            <a:off x="654190" y="4205360"/>
            <a:ext cx="140893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Email </a:t>
            </a:r>
            <a:r>
              <a:rPr lang="de-DE" sz="1400" dirty="0" err="1">
                <a:cs typeface="Calibri"/>
              </a:rPr>
              <a:t>adress</a:t>
            </a:r>
            <a:endParaRPr lang="de-DE" sz="1400" dirty="0">
              <a:cs typeface="Calibri"/>
            </a:endParaRPr>
          </a:p>
        </p:txBody>
      </p:sp>
      <p:cxnSp>
        <p:nvCxnSpPr>
          <p:cNvPr id="66" name="Gerader Verbinder 65">
            <a:extLst>
              <a:ext uri="{FF2B5EF4-FFF2-40B4-BE49-F238E27FC236}">
                <a16:creationId xmlns:a16="http://schemas.microsoft.com/office/drawing/2014/main" id="{8D602946-97B2-ED20-F2BE-2AF40806FADB}"/>
              </a:ext>
            </a:extLst>
          </p:cNvPr>
          <p:cNvCxnSpPr>
            <a:cxnSpLocks/>
          </p:cNvCxnSpPr>
          <p:nvPr/>
        </p:nvCxnSpPr>
        <p:spPr>
          <a:xfrm flipV="1">
            <a:off x="742513" y="4643264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feld 66">
            <a:extLst>
              <a:ext uri="{FF2B5EF4-FFF2-40B4-BE49-F238E27FC236}">
                <a16:creationId xmlns:a16="http://schemas.microsoft.com/office/drawing/2014/main" id="{CB013632-505C-49AA-A704-2F0F8E748724}"/>
              </a:ext>
            </a:extLst>
          </p:cNvPr>
          <p:cNvSpPr txBox="1"/>
          <p:nvPr/>
        </p:nvSpPr>
        <p:spPr>
          <a:xfrm>
            <a:off x="663153" y="4716354"/>
            <a:ext cx="140893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Telefon </a:t>
            </a:r>
            <a:r>
              <a:rPr lang="de-DE" sz="1400" dirty="0" err="1">
                <a:cs typeface="Calibri"/>
              </a:rPr>
              <a:t>number</a:t>
            </a:r>
            <a:endParaRPr lang="de-DE" sz="1400" dirty="0">
              <a:cs typeface="Calibri"/>
            </a:endParaRPr>
          </a:p>
        </p:txBody>
      </p:sp>
      <p:cxnSp>
        <p:nvCxnSpPr>
          <p:cNvPr id="68" name="Gerader Verbinder 67">
            <a:extLst>
              <a:ext uri="{FF2B5EF4-FFF2-40B4-BE49-F238E27FC236}">
                <a16:creationId xmlns:a16="http://schemas.microsoft.com/office/drawing/2014/main" id="{D32EF459-C2E6-61C8-5771-D30967557732}"/>
              </a:ext>
            </a:extLst>
          </p:cNvPr>
          <p:cNvCxnSpPr>
            <a:cxnSpLocks/>
          </p:cNvCxnSpPr>
          <p:nvPr/>
        </p:nvCxnSpPr>
        <p:spPr>
          <a:xfrm flipV="1">
            <a:off x="751476" y="5145291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Rechteck: abgerundete Ecken 68">
            <a:extLst>
              <a:ext uri="{FF2B5EF4-FFF2-40B4-BE49-F238E27FC236}">
                <a16:creationId xmlns:a16="http://schemas.microsoft.com/office/drawing/2014/main" id="{7B03E610-1351-42B1-7D70-E9C003DAD1B0}"/>
              </a:ext>
            </a:extLst>
          </p:cNvPr>
          <p:cNvSpPr/>
          <p:nvPr/>
        </p:nvSpPr>
        <p:spPr>
          <a:xfrm>
            <a:off x="501789" y="6319608"/>
            <a:ext cx="807056" cy="3635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err="1">
                <a:solidFill>
                  <a:schemeClr val="tx1"/>
                </a:solidFill>
                <a:cs typeface="Calibri"/>
              </a:rPr>
              <a:t>Cancel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70" name="Rechteck: abgerundete Ecken 69">
            <a:extLst>
              <a:ext uri="{FF2B5EF4-FFF2-40B4-BE49-F238E27FC236}">
                <a16:creationId xmlns:a16="http://schemas.microsoft.com/office/drawing/2014/main" id="{1FED9ED7-F672-F359-B855-81AFA1B01FB2}"/>
              </a:ext>
            </a:extLst>
          </p:cNvPr>
          <p:cNvSpPr/>
          <p:nvPr/>
        </p:nvSpPr>
        <p:spPr>
          <a:xfrm>
            <a:off x="3128449" y="6319610"/>
            <a:ext cx="807056" cy="3635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>
                <a:solidFill>
                  <a:schemeClr val="tx1"/>
                </a:solidFill>
                <a:cs typeface="Calibri"/>
              </a:rPr>
              <a:t>Save</a:t>
            </a:r>
            <a:endParaRPr lang="de-DE" sz="1400" dirty="0">
              <a:solidFill>
                <a:schemeClr val="tx1"/>
              </a:solidFill>
            </a:endParaRPr>
          </a:p>
        </p:txBody>
      </p:sp>
      <p:cxnSp>
        <p:nvCxnSpPr>
          <p:cNvPr id="72" name="Gerader Verbinder 71">
            <a:extLst>
              <a:ext uri="{FF2B5EF4-FFF2-40B4-BE49-F238E27FC236}">
                <a16:creationId xmlns:a16="http://schemas.microsoft.com/office/drawing/2014/main" id="{723243A4-F6DD-3591-8454-6EF2C050BA37}"/>
              </a:ext>
            </a:extLst>
          </p:cNvPr>
          <p:cNvCxnSpPr>
            <a:cxnSpLocks/>
          </p:cNvCxnSpPr>
          <p:nvPr/>
        </p:nvCxnSpPr>
        <p:spPr>
          <a:xfrm flipV="1">
            <a:off x="697686" y="3137196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Rechteck 74">
            <a:extLst>
              <a:ext uri="{FF2B5EF4-FFF2-40B4-BE49-F238E27FC236}">
                <a16:creationId xmlns:a16="http://schemas.microsoft.com/office/drawing/2014/main" id="{827E64C3-46F4-660F-59BC-105A56B86BA1}"/>
              </a:ext>
            </a:extLst>
          </p:cNvPr>
          <p:cNvSpPr/>
          <p:nvPr/>
        </p:nvSpPr>
        <p:spPr>
          <a:xfrm>
            <a:off x="5157631" y="1577287"/>
            <a:ext cx="3840016" cy="51917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6" name="Textfeld 75">
            <a:extLst>
              <a:ext uri="{FF2B5EF4-FFF2-40B4-BE49-F238E27FC236}">
                <a16:creationId xmlns:a16="http://schemas.microsoft.com/office/drawing/2014/main" id="{B581A01E-1D1A-0283-24E9-30159A832308}"/>
              </a:ext>
            </a:extLst>
          </p:cNvPr>
          <p:cNvSpPr txBox="1"/>
          <p:nvPr/>
        </p:nvSpPr>
        <p:spPr>
          <a:xfrm>
            <a:off x="5886190" y="1604643"/>
            <a:ext cx="2379267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800" dirty="0">
                <a:cs typeface="Calibri"/>
              </a:rPr>
              <a:t>Entry 1</a:t>
            </a:r>
          </a:p>
        </p:txBody>
      </p:sp>
      <p:sp>
        <p:nvSpPr>
          <p:cNvPr id="77" name="Ellipse 76">
            <a:extLst>
              <a:ext uri="{FF2B5EF4-FFF2-40B4-BE49-F238E27FC236}">
                <a16:creationId xmlns:a16="http://schemas.microsoft.com/office/drawing/2014/main" id="{34715A2E-1606-4418-6690-C8785CD36F53}"/>
              </a:ext>
            </a:extLst>
          </p:cNvPr>
          <p:cNvSpPr/>
          <p:nvPr/>
        </p:nvSpPr>
        <p:spPr>
          <a:xfrm>
            <a:off x="5568793" y="2550341"/>
            <a:ext cx="165406" cy="1480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8" name="Textfeld 77">
            <a:extLst>
              <a:ext uri="{FF2B5EF4-FFF2-40B4-BE49-F238E27FC236}">
                <a16:creationId xmlns:a16="http://schemas.microsoft.com/office/drawing/2014/main" id="{D4158802-EBD4-AE9D-BEA7-C280D2EC54B5}"/>
              </a:ext>
            </a:extLst>
          </p:cNvPr>
          <p:cNvSpPr txBox="1"/>
          <p:nvPr/>
        </p:nvSpPr>
        <p:spPr>
          <a:xfrm>
            <a:off x="5707304" y="2466131"/>
            <a:ext cx="52316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Mr</a:t>
            </a:r>
          </a:p>
        </p:txBody>
      </p:sp>
      <p:sp>
        <p:nvSpPr>
          <p:cNvPr id="79" name="Ellipse 78">
            <a:extLst>
              <a:ext uri="{FF2B5EF4-FFF2-40B4-BE49-F238E27FC236}">
                <a16:creationId xmlns:a16="http://schemas.microsoft.com/office/drawing/2014/main" id="{2187AFDF-9EC6-9DED-C407-9F3C82AD8AA8}"/>
              </a:ext>
            </a:extLst>
          </p:cNvPr>
          <p:cNvSpPr/>
          <p:nvPr/>
        </p:nvSpPr>
        <p:spPr>
          <a:xfrm>
            <a:off x="6286278" y="2554966"/>
            <a:ext cx="165406" cy="1480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0" name="Textfeld 79">
            <a:extLst>
              <a:ext uri="{FF2B5EF4-FFF2-40B4-BE49-F238E27FC236}">
                <a16:creationId xmlns:a16="http://schemas.microsoft.com/office/drawing/2014/main" id="{34F3FB07-D827-D86A-300C-E17DC002DAFE}"/>
              </a:ext>
            </a:extLst>
          </p:cNvPr>
          <p:cNvSpPr txBox="1"/>
          <p:nvPr/>
        </p:nvSpPr>
        <p:spPr>
          <a:xfrm>
            <a:off x="6400801" y="2475095"/>
            <a:ext cx="59093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 err="1">
                <a:cs typeface="Calibri"/>
              </a:rPr>
              <a:t>Mrs</a:t>
            </a:r>
            <a:endParaRPr lang="de-DE" sz="1400" dirty="0">
              <a:cs typeface="Calibri"/>
            </a:endParaRPr>
          </a:p>
        </p:txBody>
      </p:sp>
      <p:sp>
        <p:nvSpPr>
          <p:cNvPr id="81" name="Textfeld 80">
            <a:extLst>
              <a:ext uri="{FF2B5EF4-FFF2-40B4-BE49-F238E27FC236}">
                <a16:creationId xmlns:a16="http://schemas.microsoft.com/office/drawing/2014/main" id="{40BD78BE-7AD0-EEEF-8606-ECAD0AE6307A}"/>
              </a:ext>
            </a:extLst>
          </p:cNvPr>
          <p:cNvSpPr txBox="1"/>
          <p:nvPr/>
        </p:nvSpPr>
        <p:spPr>
          <a:xfrm>
            <a:off x="5504099" y="2753076"/>
            <a:ext cx="101930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Last </a:t>
            </a:r>
            <a:r>
              <a:rPr lang="de-DE" sz="1400" dirty="0" err="1">
                <a:cs typeface="Calibri"/>
              </a:rPr>
              <a:t>name</a:t>
            </a:r>
            <a:endParaRPr lang="de-DE" sz="1400" dirty="0">
              <a:cs typeface="Calibri"/>
            </a:endParaRPr>
          </a:p>
        </p:txBody>
      </p:sp>
      <p:sp>
        <p:nvSpPr>
          <p:cNvPr id="82" name="Textfeld 81">
            <a:extLst>
              <a:ext uri="{FF2B5EF4-FFF2-40B4-BE49-F238E27FC236}">
                <a16:creationId xmlns:a16="http://schemas.microsoft.com/office/drawing/2014/main" id="{15ADC773-B430-C34C-A9B0-10EEEE75E72F}"/>
              </a:ext>
            </a:extLst>
          </p:cNvPr>
          <p:cNvSpPr txBox="1"/>
          <p:nvPr/>
        </p:nvSpPr>
        <p:spPr>
          <a:xfrm>
            <a:off x="5530990" y="3273030"/>
            <a:ext cx="101930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First </a:t>
            </a:r>
            <a:r>
              <a:rPr lang="de-DE" sz="1400" dirty="0" err="1">
                <a:cs typeface="Calibri"/>
              </a:rPr>
              <a:t>name</a:t>
            </a:r>
            <a:endParaRPr lang="de-DE" sz="1400" dirty="0">
              <a:cs typeface="Calibri"/>
            </a:endParaRPr>
          </a:p>
        </p:txBody>
      </p:sp>
      <p:cxnSp>
        <p:nvCxnSpPr>
          <p:cNvPr id="83" name="Gerader Verbinder 82">
            <a:extLst>
              <a:ext uri="{FF2B5EF4-FFF2-40B4-BE49-F238E27FC236}">
                <a16:creationId xmlns:a16="http://schemas.microsoft.com/office/drawing/2014/main" id="{95BBE5AD-082A-CDA0-55E7-6C430CD51714}"/>
              </a:ext>
            </a:extLst>
          </p:cNvPr>
          <p:cNvCxnSpPr>
            <a:cxnSpLocks/>
          </p:cNvCxnSpPr>
          <p:nvPr/>
        </p:nvCxnSpPr>
        <p:spPr>
          <a:xfrm flipV="1">
            <a:off x="5619313" y="3657145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feld 83">
            <a:extLst>
              <a:ext uri="{FF2B5EF4-FFF2-40B4-BE49-F238E27FC236}">
                <a16:creationId xmlns:a16="http://schemas.microsoft.com/office/drawing/2014/main" id="{DCD6B691-2BA5-888C-7021-0EA5ACED1AB5}"/>
              </a:ext>
            </a:extLst>
          </p:cNvPr>
          <p:cNvSpPr txBox="1"/>
          <p:nvPr/>
        </p:nvSpPr>
        <p:spPr>
          <a:xfrm>
            <a:off x="5548922" y="3766079"/>
            <a:ext cx="140893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Date </a:t>
            </a:r>
            <a:r>
              <a:rPr lang="de-DE" sz="1400" dirty="0" err="1">
                <a:cs typeface="Calibri"/>
              </a:rPr>
              <a:t>of</a:t>
            </a:r>
            <a:r>
              <a:rPr lang="de-DE" sz="1400" dirty="0">
                <a:cs typeface="Calibri"/>
              </a:rPr>
              <a:t> </a:t>
            </a:r>
            <a:r>
              <a:rPr lang="de-DE" sz="1400" dirty="0" err="1">
                <a:cs typeface="Calibri"/>
              </a:rPr>
              <a:t>birthday</a:t>
            </a:r>
            <a:endParaRPr lang="de-DE" sz="1400" dirty="0">
              <a:cs typeface="Calibri"/>
            </a:endParaRPr>
          </a:p>
        </p:txBody>
      </p:sp>
      <p:cxnSp>
        <p:nvCxnSpPr>
          <p:cNvPr id="85" name="Gerader Verbinder 84">
            <a:extLst>
              <a:ext uri="{FF2B5EF4-FFF2-40B4-BE49-F238E27FC236}">
                <a16:creationId xmlns:a16="http://schemas.microsoft.com/office/drawing/2014/main" id="{B548BE89-379F-83BE-B049-90B2D48CAE89}"/>
              </a:ext>
            </a:extLst>
          </p:cNvPr>
          <p:cNvCxnSpPr>
            <a:cxnSpLocks/>
          </p:cNvCxnSpPr>
          <p:nvPr/>
        </p:nvCxnSpPr>
        <p:spPr>
          <a:xfrm flipV="1">
            <a:off x="5637244" y="4195018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feld 85">
            <a:extLst>
              <a:ext uri="{FF2B5EF4-FFF2-40B4-BE49-F238E27FC236}">
                <a16:creationId xmlns:a16="http://schemas.microsoft.com/office/drawing/2014/main" id="{44877EA2-1B41-1F30-DCA9-23AA4C4B0F35}"/>
              </a:ext>
            </a:extLst>
          </p:cNvPr>
          <p:cNvSpPr txBox="1"/>
          <p:nvPr/>
        </p:nvSpPr>
        <p:spPr>
          <a:xfrm>
            <a:off x="5548921" y="4303969"/>
            <a:ext cx="140893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Email </a:t>
            </a:r>
            <a:r>
              <a:rPr lang="de-DE" sz="1400" dirty="0" err="1">
                <a:cs typeface="Calibri"/>
              </a:rPr>
              <a:t>adress</a:t>
            </a:r>
            <a:endParaRPr lang="de-DE" sz="1400" dirty="0">
              <a:cs typeface="Calibri"/>
            </a:endParaRPr>
          </a:p>
        </p:txBody>
      </p:sp>
      <p:cxnSp>
        <p:nvCxnSpPr>
          <p:cNvPr id="87" name="Gerader Verbinder 86">
            <a:extLst>
              <a:ext uri="{FF2B5EF4-FFF2-40B4-BE49-F238E27FC236}">
                <a16:creationId xmlns:a16="http://schemas.microsoft.com/office/drawing/2014/main" id="{9973FFE3-B642-BC6E-76ED-A2BD2C0E8A52}"/>
              </a:ext>
            </a:extLst>
          </p:cNvPr>
          <p:cNvCxnSpPr>
            <a:cxnSpLocks/>
          </p:cNvCxnSpPr>
          <p:nvPr/>
        </p:nvCxnSpPr>
        <p:spPr>
          <a:xfrm flipV="1">
            <a:off x="5637244" y="4688085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feld 87">
            <a:extLst>
              <a:ext uri="{FF2B5EF4-FFF2-40B4-BE49-F238E27FC236}">
                <a16:creationId xmlns:a16="http://schemas.microsoft.com/office/drawing/2014/main" id="{272F7EE9-9F7E-86F5-D48F-9E9A1E0540F2}"/>
              </a:ext>
            </a:extLst>
          </p:cNvPr>
          <p:cNvSpPr txBox="1"/>
          <p:nvPr/>
        </p:nvSpPr>
        <p:spPr>
          <a:xfrm>
            <a:off x="5557884" y="4770136"/>
            <a:ext cx="140893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>
                <a:cs typeface="Calibri"/>
              </a:rPr>
              <a:t>Telefon </a:t>
            </a:r>
            <a:r>
              <a:rPr lang="de-DE" sz="1400" dirty="0" err="1">
                <a:cs typeface="Calibri"/>
              </a:rPr>
              <a:t>number</a:t>
            </a:r>
            <a:endParaRPr lang="de-DE" sz="1400" dirty="0">
              <a:cs typeface="Calibri"/>
            </a:endParaRPr>
          </a:p>
        </p:txBody>
      </p:sp>
      <p:cxnSp>
        <p:nvCxnSpPr>
          <p:cNvPr id="89" name="Gerader Verbinder 88">
            <a:extLst>
              <a:ext uri="{FF2B5EF4-FFF2-40B4-BE49-F238E27FC236}">
                <a16:creationId xmlns:a16="http://schemas.microsoft.com/office/drawing/2014/main" id="{CA8B5AE7-83E9-5BB0-3986-2BA095035E24}"/>
              </a:ext>
            </a:extLst>
          </p:cNvPr>
          <p:cNvCxnSpPr>
            <a:cxnSpLocks/>
          </p:cNvCxnSpPr>
          <p:nvPr/>
        </p:nvCxnSpPr>
        <p:spPr>
          <a:xfrm flipV="1">
            <a:off x="5646207" y="5172182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hteck: abgerundete Ecken 89">
            <a:extLst>
              <a:ext uri="{FF2B5EF4-FFF2-40B4-BE49-F238E27FC236}">
                <a16:creationId xmlns:a16="http://schemas.microsoft.com/office/drawing/2014/main" id="{478AB598-4AF7-725B-E383-8BCAC826A386}"/>
              </a:ext>
            </a:extLst>
          </p:cNvPr>
          <p:cNvSpPr/>
          <p:nvPr/>
        </p:nvSpPr>
        <p:spPr>
          <a:xfrm>
            <a:off x="5548921" y="6319610"/>
            <a:ext cx="807056" cy="3635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err="1">
                <a:solidFill>
                  <a:schemeClr val="tx1"/>
                </a:solidFill>
                <a:cs typeface="Calibri"/>
              </a:rPr>
              <a:t>Cancel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91" name="Rechteck: abgerundete Ecken 90">
            <a:extLst>
              <a:ext uri="{FF2B5EF4-FFF2-40B4-BE49-F238E27FC236}">
                <a16:creationId xmlns:a16="http://schemas.microsoft.com/office/drawing/2014/main" id="{1C87FCBA-41D8-2CCC-FE02-21BAB7DEEB60}"/>
              </a:ext>
            </a:extLst>
          </p:cNvPr>
          <p:cNvSpPr/>
          <p:nvPr/>
        </p:nvSpPr>
        <p:spPr>
          <a:xfrm>
            <a:off x="7682522" y="6328572"/>
            <a:ext cx="807056" cy="3635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>
                <a:solidFill>
                  <a:schemeClr val="tx1"/>
                </a:solidFill>
                <a:cs typeface="Calibri"/>
              </a:rPr>
              <a:t>Save</a:t>
            </a:r>
            <a:endParaRPr lang="de-DE" sz="1400" dirty="0">
              <a:solidFill>
                <a:schemeClr val="tx1"/>
              </a:solidFill>
            </a:endParaRPr>
          </a:p>
        </p:txBody>
      </p:sp>
      <p:cxnSp>
        <p:nvCxnSpPr>
          <p:cNvPr id="93" name="Gerader Verbinder 92">
            <a:extLst>
              <a:ext uri="{FF2B5EF4-FFF2-40B4-BE49-F238E27FC236}">
                <a16:creationId xmlns:a16="http://schemas.microsoft.com/office/drawing/2014/main" id="{6F62C2D7-5C6C-62A7-77D8-95ADE3C3D251}"/>
              </a:ext>
            </a:extLst>
          </p:cNvPr>
          <p:cNvCxnSpPr>
            <a:cxnSpLocks/>
          </p:cNvCxnSpPr>
          <p:nvPr/>
        </p:nvCxnSpPr>
        <p:spPr>
          <a:xfrm flipV="1">
            <a:off x="5592417" y="3146158"/>
            <a:ext cx="2730859" cy="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Pfeil: nach rechts 6">
            <a:extLst>
              <a:ext uri="{FF2B5EF4-FFF2-40B4-BE49-F238E27FC236}">
                <a16:creationId xmlns:a16="http://schemas.microsoft.com/office/drawing/2014/main" id="{367C321C-66B2-8F19-01B4-84F41B8FAF2F}"/>
              </a:ext>
            </a:extLst>
          </p:cNvPr>
          <p:cNvSpPr/>
          <p:nvPr/>
        </p:nvSpPr>
        <p:spPr>
          <a:xfrm>
            <a:off x="4102916" y="4007224"/>
            <a:ext cx="1054715" cy="4530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4" name="Grafik 93" descr="Bleistift mit einfarbiger Füllung">
            <a:extLst>
              <a:ext uri="{FF2B5EF4-FFF2-40B4-BE49-F238E27FC236}">
                <a16:creationId xmlns:a16="http://schemas.microsoft.com/office/drawing/2014/main" id="{C28A7C3D-A19A-0438-B890-07F205E63B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0543" y="2840419"/>
            <a:ext cx="256524" cy="256524"/>
          </a:xfrm>
          <a:prstGeom prst="rect">
            <a:avLst/>
          </a:prstGeom>
        </p:spPr>
      </p:pic>
      <p:pic>
        <p:nvPicPr>
          <p:cNvPr id="95" name="Grafik 94" descr="Bleistift mit einfarbiger Füllung">
            <a:extLst>
              <a:ext uri="{FF2B5EF4-FFF2-40B4-BE49-F238E27FC236}">
                <a16:creationId xmlns:a16="http://schemas.microsoft.com/office/drawing/2014/main" id="{4C5A7F90-0DBF-3877-BA99-523CAFE114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60432" y="3387267"/>
            <a:ext cx="256524" cy="256524"/>
          </a:xfrm>
          <a:prstGeom prst="rect">
            <a:avLst/>
          </a:prstGeom>
        </p:spPr>
      </p:pic>
      <p:pic>
        <p:nvPicPr>
          <p:cNvPr id="96" name="Grafik 95" descr="Bleistift mit einfarbiger Füllung">
            <a:extLst>
              <a:ext uri="{FF2B5EF4-FFF2-40B4-BE49-F238E27FC236}">
                <a16:creationId xmlns:a16="http://schemas.microsoft.com/office/drawing/2014/main" id="{B1158C30-29C9-73F2-C8FB-F7E9A35987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65365" y="3880328"/>
            <a:ext cx="256524" cy="256524"/>
          </a:xfrm>
          <a:prstGeom prst="rect">
            <a:avLst/>
          </a:prstGeom>
        </p:spPr>
      </p:pic>
      <p:pic>
        <p:nvPicPr>
          <p:cNvPr id="97" name="Grafik 96" descr="Bleistift mit einfarbiger Füllung">
            <a:extLst>
              <a:ext uri="{FF2B5EF4-FFF2-40B4-BE49-F238E27FC236}">
                <a16:creationId xmlns:a16="http://schemas.microsoft.com/office/drawing/2014/main" id="{B614E453-9415-A486-926B-49D0A1A1587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60432" y="4382363"/>
            <a:ext cx="256524" cy="256524"/>
          </a:xfrm>
          <a:prstGeom prst="rect">
            <a:avLst/>
          </a:prstGeom>
        </p:spPr>
      </p:pic>
      <p:pic>
        <p:nvPicPr>
          <p:cNvPr id="98" name="Grafik 97" descr="Bleistift mit einfarbiger Füllung">
            <a:extLst>
              <a:ext uri="{FF2B5EF4-FFF2-40B4-BE49-F238E27FC236}">
                <a16:creationId xmlns:a16="http://schemas.microsoft.com/office/drawing/2014/main" id="{E6BD6787-41F2-AC02-E074-F6DC5884C6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92263" y="4839555"/>
            <a:ext cx="256524" cy="256524"/>
          </a:xfrm>
          <a:prstGeom prst="rect">
            <a:avLst/>
          </a:prstGeom>
        </p:spPr>
      </p:pic>
      <p:sp>
        <p:nvSpPr>
          <p:cNvPr id="99" name="Rechteck: abgerundete Ecken 98">
            <a:extLst>
              <a:ext uri="{FF2B5EF4-FFF2-40B4-BE49-F238E27FC236}">
                <a16:creationId xmlns:a16="http://schemas.microsoft.com/office/drawing/2014/main" id="{52DBCD03-843A-9F54-704C-EED4CD8D181E}"/>
              </a:ext>
            </a:extLst>
          </p:cNvPr>
          <p:cNvSpPr/>
          <p:nvPr/>
        </p:nvSpPr>
        <p:spPr>
          <a:xfrm>
            <a:off x="710825" y="5557119"/>
            <a:ext cx="3209596" cy="646331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0" name="Textfeld 99">
            <a:extLst>
              <a:ext uri="{FF2B5EF4-FFF2-40B4-BE49-F238E27FC236}">
                <a16:creationId xmlns:a16="http://schemas.microsoft.com/office/drawing/2014/main" id="{14B003C2-A620-66B5-8728-56499A223A22}"/>
              </a:ext>
            </a:extLst>
          </p:cNvPr>
          <p:cNvSpPr txBox="1"/>
          <p:nvPr/>
        </p:nvSpPr>
        <p:spPr>
          <a:xfrm>
            <a:off x="5255108" y="2038210"/>
            <a:ext cx="103117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dirty="0">
                <a:cs typeface="Calibri"/>
              </a:rPr>
              <a:t>Titel</a:t>
            </a:r>
            <a:r>
              <a:rPr lang="de-DE" sz="2800" dirty="0">
                <a:cs typeface="Calibri"/>
              </a:rPr>
              <a:t> </a:t>
            </a:r>
          </a:p>
        </p:txBody>
      </p:sp>
      <p:sp>
        <p:nvSpPr>
          <p:cNvPr id="101" name="Textfeld 100">
            <a:extLst>
              <a:ext uri="{FF2B5EF4-FFF2-40B4-BE49-F238E27FC236}">
                <a16:creationId xmlns:a16="http://schemas.microsoft.com/office/drawing/2014/main" id="{40E0080F-EF4A-2E19-8A12-285F0956BD70}"/>
              </a:ext>
            </a:extLst>
          </p:cNvPr>
          <p:cNvSpPr txBox="1"/>
          <p:nvPr/>
        </p:nvSpPr>
        <p:spPr>
          <a:xfrm>
            <a:off x="369342" y="2037728"/>
            <a:ext cx="103117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dirty="0">
                <a:cs typeface="Calibri"/>
              </a:rPr>
              <a:t>Titel</a:t>
            </a:r>
            <a:r>
              <a:rPr lang="de-DE" sz="2800" dirty="0">
                <a:cs typeface="Calibri"/>
              </a:rPr>
              <a:t> </a:t>
            </a:r>
          </a:p>
        </p:txBody>
      </p:sp>
      <p:pic>
        <p:nvPicPr>
          <p:cNvPr id="102" name="Grafik 16" descr="Zahnräder mit einfarbiger Füllung">
            <a:extLst>
              <a:ext uri="{FF2B5EF4-FFF2-40B4-BE49-F238E27FC236}">
                <a16:creationId xmlns:a16="http://schemas.microsoft.com/office/drawing/2014/main" id="{0E152620-7FE8-087B-B17C-5436924B3F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265543" y="1760985"/>
            <a:ext cx="487662" cy="487662"/>
          </a:xfrm>
          <a:prstGeom prst="rect">
            <a:avLst/>
          </a:prstGeom>
        </p:spPr>
      </p:pic>
      <p:sp>
        <p:nvSpPr>
          <p:cNvPr id="103" name="Pfeil: nach unten gekrümmt 102">
            <a:extLst>
              <a:ext uri="{FF2B5EF4-FFF2-40B4-BE49-F238E27FC236}">
                <a16:creationId xmlns:a16="http://schemas.microsoft.com/office/drawing/2014/main" id="{D8B635F9-95E3-5B6E-1304-955B614F63E3}"/>
              </a:ext>
            </a:extLst>
          </p:cNvPr>
          <p:cNvSpPr/>
          <p:nvPr/>
        </p:nvSpPr>
        <p:spPr>
          <a:xfrm>
            <a:off x="3550024" y="1232769"/>
            <a:ext cx="3613410" cy="53848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13" name="Textfeld 112">
            <a:extLst>
              <a:ext uri="{FF2B5EF4-FFF2-40B4-BE49-F238E27FC236}">
                <a16:creationId xmlns:a16="http://schemas.microsoft.com/office/drawing/2014/main" id="{1F4D1B3C-63AF-C236-EDD5-43374ACE2111}"/>
              </a:ext>
            </a:extLst>
          </p:cNvPr>
          <p:cNvSpPr txBox="1"/>
          <p:nvPr/>
        </p:nvSpPr>
        <p:spPr>
          <a:xfrm>
            <a:off x="560063" y="5343206"/>
            <a:ext cx="103117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200" dirty="0">
                <a:cs typeface="Calibri"/>
              </a:rPr>
              <a:t>Write in…</a:t>
            </a:r>
            <a:r>
              <a:rPr lang="de-DE" sz="2800" dirty="0">
                <a:cs typeface="Calibri"/>
              </a:rPr>
              <a:t> </a:t>
            </a:r>
          </a:p>
        </p:txBody>
      </p:sp>
      <p:sp>
        <p:nvSpPr>
          <p:cNvPr id="114" name="Textfeld 113">
            <a:extLst>
              <a:ext uri="{FF2B5EF4-FFF2-40B4-BE49-F238E27FC236}">
                <a16:creationId xmlns:a16="http://schemas.microsoft.com/office/drawing/2014/main" id="{C0EEE35E-3B47-E09C-02C5-F2B8CBF5BDD0}"/>
              </a:ext>
            </a:extLst>
          </p:cNvPr>
          <p:cNvSpPr txBox="1"/>
          <p:nvPr/>
        </p:nvSpPr>
        <p:spPr>
          <a:xfrm>
            <a:off x="663149" y="5200449"/>
            <a:ext cx="140893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 err="1">
                <a:cs typeface="Calibri"/>
              </a:rPr>
              <a:t>Remarks</a:t>
            </a:r>
            <a:endParaRPr lang="de-DE" sz="1400" dirty="0">
              <a:cs typeface="Calibri"/>
            </a:endParaRPr>
          </a:p>
        </p:txBody>
      </p:sp>
      <p:sp>
        <p:nvSpPr>
          <p:cNvPr id="115" name="Rechteck: abgerundete Ecken 114">
            <a:extLst>
              <a:ext uri="{FF2B5EF4-FFF2-40B4-BE49-F238E27FC236}">
                <a16:creationId xmlns:a16="http://schemas.microsoft.com/office/drawing/2014/main" id="{C247B0D3-94C5-C500-2CAD-F9D802A0CFDB}"/>
              </a:ext>
            </a:extLst>
          </p:cNvPr>
          <p:cNvSpPr/>
          <p:nvPr/>
        </p:nvSpPr>
        <p:spPr>
          <a:xfrm>
            <a:off x="5641416" y="5557119"/>
            <a:ext cx="3209596" cy="646331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6" name="Textfeld 115">
            <a:extLst>
              <a:ext uri="{FF2B5EF4-FFF2-40B4-BE49-F238E27FC236}">
                <a16:creationId xmlns:a16="http://schemas.microsoft.com/office/drawing/2014/main" id="{F4912871-2DC1-6BD3-C336-7DC28221F7B1}"/>
              </a:ext>
            </a:extLst>
          </p:cNvPr>
          <p:cNvSpPr txBox="1"/>
          <p:nvPr/>
        </p:nvSpPr>
        <p:spPr>
          <a:xfrm>
            <a:off x="5490654" y="5343206"/>
            <a:ext cx="103117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200" dirty="0">
                <a:cs typeface="Calibri"/>
              </a:rPr>
              <a:t>Write in…</a:t>
            </a:r>
            <a:r>
              <a:rPr lang="de-DE" sz="2800" dirty="0">
                <a:cs typeface="Calibri"/>
              </a:rPr>
              <a:t> </a:t>
            </a:r>
          </a:p>
        </p:txBody>
      </p:sp>
      <p:sp>
        <p:nvSpPr>
          <p:cNvPr id="117" name="Textfeld 116">
            <a:extLst>
              <a:ext uri="{FF2B5EF4-FFF2-40B4-BE49-F238E27FC236}">
                <a16:creationId xmlns:a16="http://schemas.microsoft.com/office/drawing/2014/main" id="{F3092072-6030-9532-F793-72DAB41C5240}"/>
              </a:ext>
            </a:extLst>
          </p:cNvPr>
          <p:cNvSpPr txBox="1"/>
          <p:nvPr/>
        </p:nvSpPr>
        <p:spPr>
          <a:xfrm>
            <a:off x="5593740" y="5200449"/>
            <a:ext cx="140893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400" dirty="0" err="1">
                <a:cs typeface="Calibri"/>
              </a:rPr>
              <a:t>Remarks</a:t>
            </a:r>
            <a:endParaRPr lang="de-DE" sz="1400" dirty="0">
              <a:cs typeface="Calibri"/>
            </a:endParaRPr>
          </a:p>
        </p:txBody>
      </p:sp>
      <p:sp>
        <p:nvSpPr>
          <p:cNvPr id="118" name="Textfeld 117">
            <a:extLst>
              <a:ext uri="{FF2B5EF4-FFF2-40B4-BE49-F238E27FC236}">
                <a16:creationId xmlns:a16="http://schemas.microsoft.com/office/drawing/2014/main" id="{3A1D188C-C0BB-D656-F2A0-69570B061901}"/>
              </a:ext>
            </a:extLst>
          </p:cNvPr>
          <p:cNvSpPr txBox="1"/>
          <p:nvPr/>
        </p:nvSpPr>
        <p:spPr>
          <a:xfrm>
            <a:off x="5495133" y="2959265"/>
            <a:ext cx="1507537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100" dirty="0">
                <a:solidFill>
                  <a:schemeClr val="bg1"/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Müller</a:t>
            </a:r>
          </a:p>
        </p:txBody>
      </p:sp>
      <p:sp>
        <p:nvSpPr>
          <p:cNvPr id="119" name="Textfeld 118">
            <a:extLst>
              <a:ext uri="{FF2B5EF4-FFF2-40B4-BE49-F238E27FC236}">
                <a16:creationId xmlns:a16="http://schemas.microsoft.com/office/drawing/2014/main" id="{EAD61160-526C-D5C7-A130-7D7DD992E2D3}"/>
              </a:ext>
            </a:extLst>
          </p:cNvPr>
          <p:cNvSpPr txBox="1"/>
          <p:nvPr/>
        </p:nvSpPr>
        <p:spPr>
          <a:xfrm>
            <a:off x="5557884" y="3486542"/>
            <a:ext cx="1507537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100" dirty="0">
                <a:solidFill>
                  <a:schemeClr val="bg1"/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Mike</a:t>
            </a:r>
          </a:p>
        </p:txBody>
      </p:sp>
      <p:sp>
        <p:nvSpPr>
          <p:cNvPr id="122" name="Textfeld 121">
            <a:extLst>
              <a:ext uri="{FF2B5EF4-FFF2-40B4-BE49-F238E27FC236}">
                <a16:creationId xmlns:a16="http://schemas.microsoft.com/office/drawing/2014/main" id="{3BB5E061-91A1-DEBA-4E6A-527AB48AB33A}"/>
              </a:ext>
            </a:extLst>
          </p:cNvPr>
          <p:cNvSpPr txBox="1"/>
          <p:nvPr/>
        </p:nvSpPr>
        <p:spPr>
          <a:xfrm>
            <a:off x="5575814" y="3997530"/>
            <a:ext cx="1507537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100" dirty="0">
                <a:solidFill>
                  <a:schemeClr val="bg1"/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01.05.1888</a:t>
            </a:r>
          </a:p>
        </p:txBody>
      </p:sp>
      <p:sp>
        <p:nvSpPr>
          <p:cNvPr id="123" name="Textfeld 122">
            <a:extLst>
              <a:ext uri="{FF2B5EF4-FFF2-40B4-BE49-F238E27FC236}">
                <a16:creationId xmlns:a16="http://schemas.microsoft.com/office/drawing/2014/main" id="{9635579C-D61D-5F21-92FB-5BD45B51BC95}"/>
              </a:ext>
            </a:extLst>
          </p:cNvPr>
          <p:cNvSpPr txBox="1"/>
          <p:nvPr/>
        </p:nvSpPr>
        <p:spPr>
          <a:xfrm>
            <a:off x="5575815" y="4499557"/>
            <a:ext cx="1986904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100" dirty="0">
                <a:solidFill>
                  <a:schemeClr val="bg1"/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Mike.müller@yahoo.de</a:t>
            </a:r>
          </a:p>
        </p:txBody>
      </p:sp>
      <p:sp>
        <p:nvSpPr>
          <p:cNvPr id="124" name="Textfeld 123">
            <a:extLst>
              <a:ext uri="{FF2B5EF4-FFF2-40B4-BE49-F238E27FC236}">
                <a16:creationId xmlns:a16="http://schemas.microsoft.com/office/drawing/2014/main" id="{4BCA2CF2-4163-EA04-08B3-0E987BE6EE8E}"/>
              </a:ext>
            </a:extLst>
          </p:cNvPr>
          <p:cNvSpPr txBox="1"/>
          <p:nvPr/>
        </p:nvSpPr>
        <p:spPr>
          <a:xfrm>
            <a:off x="5575815" y="4992618"/>
            <a:ext cx="1986904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de-DE" sz="1100" dirty="0">
                <a:solidFill>
                  <a:schemeClr val="bg1"/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+49157896565656</a:t>
            </a:r>
          </a:p>
        </p:txBody>
      </p:sp>
    </p:spTree>
    <p:extLst>
      <p:ext uri="{BB962C8B-B14F-4D97-AF65-F5344CB8AC3E}">
        <p14:creationId xmlns:p14="http://schemas.microsoft.com/office/powerpoint/2010/main" val="2210460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4" descr="Ein Bild, das Text, Elektronik, Monitor, Anzeige enthält.&#10;&#10;Beschreibung automatisch generiert.">
            <a:extLst>
              <a:ext uri="{FF2B5EF4-FFF2-40B4-BE49-F238E27FC236}">
                <a16:creationId xmlns:a16="http://schemas.microsoft.com/office/drawing/2014/main" id="{ED222F8E-2F25-1C0E-5968-C90160A1E0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10333" y="1825625"/>
            <a:ext cx="3323334" cy="4351338"/>
          </a:xfr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FC6BF1B5-4102-4F3E-14BB-64A55E3A6404}"/>
              </a:ext>
            </a:extLst>
          </p:cNvPr>
          <p:cNvSpPr txBox="1"/>
          <p:nvPr/>
        </p:nvSpPr>
        <p:spPr>
          <a:xfrm>
            <a:off x="3129280" y="853440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800" dirty="0">
                <a:cs typeface="Calibri"/>
              </a:rPr>
              <a:t>Abschlussarbeit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98989534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Lariss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219</Words>
  <Application>Microsoft Office PowerPoint</Application>
  <PresentationFormat>Bildschirmpräsentation (4:3)</PresentationFormat>
  <Paragraphs>104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Cavolini</vt:lpstr>
      <vt:lpstr>Larissa</vt:lpstr>
      <vt:lpstr>Devices &amp;Operation Systeme</vt:lpstr>
      <vt:lpstr>Programmsparche</vt:lpstr>
      <vt:lpstr>Startdisplay</vt:lpstr>
      <vt:lpstr>Startbildschirm</vt:lpstr>
      <vt:lpstr>Startdisplay</vt:lpstr>
      <vt:lpstr>Einstellungen</vt:lpstr>
      <vt:lpstr>Startbildschirm</vt:lpstr>
      <vt:lpstr>Startbildschirm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Rauf Abdulla</dc:creator>
  <cp:lastModifiedBy>Rauf Abdulla</cp:lastModifiedBy>
  <cp:revision>398</cp:revision>
  <dcterms:created xsi:type="dcterms:W3CDTF">2022-05-31T13:59:07Z</dcterms:created>
  <dcterms:modified xsi:type="dcterms:W3CDTF">2022-07-15T13:01:29Z</dcterms:modified>
</cp:coreProperties>
</file>