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5" r:id="rId8"/>
    <p:sldId id="266" r:id="rId9"/>
    <p:sldId id="267" r:id="rId10"/>
    <p:sldId id="268" r:id="rId11"/>
    <p:sldId id="270" r:id="rId12"/>
    <p:sldId id="269" r:id="rId13"/>
    <p:sldId id="264" r:id="rId14"/>
    <p:sldId id="258" r:id="rId15"/>
    <p:sldId id="257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125" d="100"/>
          <a:sy n="125" d="100"/>
        </p:scale>
        <p:origin x="360" y="-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F166D2-C25C-B4C7-42A6-98A33148BE1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D221B39-D410-66F4-6220-94BA316215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F80F34-E1E7-6AE5-49E5-DF0D01D33D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6AA82-3C71-4CD7-B373-FD1F1EAD2D7C}" type="datetimeFigureOut">
              <a:rPr lang="en-US" smtClean="0"/>
              <a:t>8/29/2022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327B5C-379A-3BA3-B5DB-4D1FDA756A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758142-4CD4-ABA1-54EB-853A70487C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CE9DA-5316-46AA-9541-75C33CB1E8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699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F66C86-7223-DB2E-6220-49BE6BF291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6E43F3-DE33-7E4C-3B55-FAB5C69F39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4B460D-99FB-8577-85B4-79C00D54B2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6AA82-3C71-4CD7-B373-FD1F1EAD2D7C}" type="datetimeFigureOut">
              <a:rPr lang="en-US" smtClean="0"/>
              <a:t>8/29/2022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5712DB-FB2C-D30D-49AB-4A12CDEBF3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B70D10-EFE8-D289-8428-2962071315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CE9DA-5316-46AA-9541-75C33CB1E8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57584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E338EC-FBAF-F4A9-5825-87CB7A7730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50C293-3E51-38EA-97FE-30483F7B20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665B04-9511-57AA-D130-BEE91288FD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6AA82-3C71-4CD7-B373-FD1F1EAD2D7C}" type="datetimeFigureOut">
              <a:rPr lang="en-US" smtClean="0"/>
              <a:t>8/29/2022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8BE8A5-5CC7-A43C-958C-517DE0754B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60B5A2-B298-CEA9-B565-4E500F0D66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CE9DA-5316-46AA-9541-75C33CB1E8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1230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C4E6A9-5540-C901-4D3D-16CCDCA806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FD7D10-181E-D037-E01F-2243C512FB8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400E05-3BEA-A0FA-25DB-8EAED9210F2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37B1FA5-CB31-E0D7-EAEA-EC7B54146F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6AA82-3C71-4CD7-B373-FD1F1EAD2D7C}" type="datetimeFigureOut">
              <a:rPr lang="en-US" smtClean="0"/>
              <a:t>8/29/2022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5FE55DB-1247-9160-39CF-BA6756D54C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B29F52-699E-FD63-7157-78ED62C8CD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CE9DA-5316-46AA-9541-75C33CB1E8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54217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DAC132-C7CB-A0F4-9542-2F16D9662B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BC561C-FCA0-64EB-F7FC-7768419B12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A589F1-4326-07FD-1070-D1E17F8C71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819680B-A527-9657-CDF4-B2A9C709D0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5C59972-CA9E-46A1-EB0F-EA15EF31D23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78B41D0-9016-4F39-CF5B-9DFD392E53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6AA82-3C71-4CD7-B373-FD1F1EAD2D7C}" type="datetimeFigureOut">
              <a:rPr lang="en-US" smtClean="0"/>
              <a:t>8/29/2022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64D8483-A638-FB41-B7A2-15F173C443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ED3082E-9C6A-B7CE-93C1-BED6684C9E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CE9DA-5316-46AA-9541-75C33CB1E8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32389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F257FE-44D4-A878-2A3F-2BA01194CF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0FC3BBE-7FA3-AB6E-758B-7831F3396E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6AA82-3C71-4CD7-B373-FD1F1EAD2D7C}" type="datetimeFigureOut">
              <a:rPr lang="en-US" smtClean="0"/>
              <a:t>8/29/2022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A34D76-1B27-02B4-59FE-209DACA788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8365185-EFFB-6920-990F-B2C0DB6B92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CE9DA-5316-46AA-9541-75C33CB1E8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93192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9BC1D6D-7302-FE03-936B-0FEB40A70E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6AA82-3C71-4CD7-B373-FD1F1EAD2D7C}" type="datetimeFigureOut">
              <a:rPr lang="en-US" smtClean="0"/>
              <a:t>8/29/2022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17FA8A2-5307-2963-0236-0AB9B83BD8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0D693A-7938-05F7-895F-48C29041DB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CE9DA-5316-46AA-9541-75C33CB1E8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54286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5CB5E0-79D8-19D0-BF7D-95BE5235A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CB0B08-0004-BACC-5CD2-77AA1028CA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BB1BD8-D865-6BCC-BCB3-F722C877D6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3C57C80-F8DC-3226-A1A3-7AC74635B7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6AA82-3C71-4CD7-B373-FD1F1EAD2D7C}" type="datetimeFigureOut">
              <a:rPr lang="en-US" smtClean="0"/>
              <a:t>8/29/2022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152A897-6BA1-2ECA-543E-2A4E736FF5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1E05C4-D35B-589E-C84F-B25B507B63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CE9DA-5316-46AA-9541-75C33CB1E8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77940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833E0C-F39D-0846-2060-7503F02FC4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CF4F18A-EFFE-10C3-89E6-2CA0A30212D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89CC843-6561-B206-AB9D-2E715EEE8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5711EBF-45EE-CA72-5E1D-D803161A84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6AA82-3C71-4CD7-B373-FD1F1EAD2D7C}" type="datetimeFigureOut">
              <a:rPr lang="en-US" smtClean="0"/>
              <a:t>8/29/2022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921584C-B1DC-4733-6B10-17A4CB1B06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9C9D85-EFF9-22F6-9CC0-45E2F94FE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CE9DA-5316-46AA-9541-75C33CB1E8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80478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6A04B2-A008-5483-6304-9836C32F63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902C8CD-CC39-8A68-B75A-27413FC3B0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DABD68-B61A-FA48-9A36-424E64C977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6AA82-3C71-4CD7-B373-FD1F1EAD2D7C}" type="datetimeFigureOut">
              <a:rPr lang="en-US" smtClean="0"/>
              <a:t>8/29/2022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392492-C5A8-F76F-30F7-00D294BB20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69FEA2-981A-0917-75BC-1EE98D2610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CE9DA-5316-46AA-9541-75C33CB1E8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3191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C5C7137-97BE-E1E4-4585-8CC073F56BC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7D74A76-4D55-642A-BCAD-4591769FCF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0E6E02-3FE8-69F7-4B88-5331684D8A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6AA82-3C71-4CD7-B373-FD1F1EAD2D7C}" type="datetimeFigureOut">
              <a:rPr lang="en-US" smtClean="0"/>
              <a:t>8/29/2022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A6CC1D-786C-829E-6D12-7B27ECAFB7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0C7F79-532B-1A56-6C74-7EF50A7A56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CE9DA-5316-46AA-9541-75C33CB1E8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68188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18539F3-1563-92FE-9EDE-E108FD575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7CC7551-D2DB-857A-3622-B81C26A64E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83FCDA-FC2B-C5E5-7861-867A91B0351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F6AA82-3C71-4CD7-B373-FD1F1EAD2D7C}" type="datetimeFigureOut">
              <a:rPr lang="en-US" smtClean="0"/>
              <a:t>8/29/2022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9FF848-9CB7-89EE-1109-4ED32C901E9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9346D2-4F67-8A75-01F9-C9FDA3108C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CCE9DA-5316-46AA-9541-75C33CB1E8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0165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BF5ACE8-2A83-4C84-6BEA-9C4C03222C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325" y="382366"/>
            <a:ext cx="11182350" cy="17979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040CAED-ACEB-8BA2-D4F5-FA23EA81B5CC}"/>
              </a:ext>
            </a:extLst>
          </p:cNvPr>
          <p:cNvSpPr txBox="1"/>
          <p:nvPr/>
        </p:nvSpPr>
        <p:spPr>
          <a:xfrm>
            <a:off x="1790701" y="2533650"/>
            <a:ext cx="882015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L" dirty="0"/>
              <a:t>This text should appear only when we performed the auth test and found ‘</a:t>
            </a:r>
            <a:r>
              <a:rPr lang="en-IL" dirty="0" err="1"/>
              <a:t>unk</a:t>
            </a:r>
            <a:r>
              <a:rPr lang="en-US" dirty="0"/>
              <a:t>n</a:t>
            </a:r>
            <a:r>
              <a:rPr lang="en-IL" dirty="0"/>
              <a:t>own’ manufacturer. </a:t>
            </a:r>
            <a:r>
              <a:rPr lang="en-US" dirty="0"/>
              <a:t>I</a:t>
            </a:r>
            <a:r>
              <a:rPr lang="en-IL" dirty="0"/>
              <a:t>n such case, I would expect to see the components tested in this test and the identified manufacturer should have indicate ‘unknown’</a:t>
            </a:r>
          </a:p>
          <a:p>
            <a:r>
              <a:rPr lang="en-IL" dirty="0"/>
              <a:t>Not showing any component and not indicating the ‘unknown’ manufacturer is not logic.</a:t>
            </a:r>
          </a:p>
          <a:p>
            <a:r>
              <a:rPr lang="en-US" dirty="0"/>
              <a:t>B</a:t>
            </a:r>
            <a:r>
              <a:rPr lang="en-IL" dirty="0" err="1"/>
              <a:t>elow</a:t>
            </a:r>
            <a:r>
              <a:rPr lang="en-IL" dirty="0"/>
              <a:t> is an example of a correct usage in the same sent</a:t>
            </a:r>
            <a:r>
              <a:rPr lang="en-US" dirty="0"/>
              <a:t>e</a:t>
            </a:r>
            <a:r>
              <a:rPr lang="en-IL" dirty="0" err="1"/>
              <a:t>nce</a:t>
            </a:r>
            <a:r>
              <a:rPr lang="en-IL" dirty="0"/>
              <a:t>.</a:t>
            </a:r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913EB7A-D6D7-C600-60B3-0292857A62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262" y="4482523"/>
            <a:ext cx="10277475" cy="199311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A9FA8E4-315E-70F0-6281-6DA877E0EA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32853" y="2180266"/>
            <a:ext cx="927643" cy="806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297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4E85E38-F9AA-6168-80D7-0307600C36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2075" y="946845"/>
            <a:ext cx="9744075" cy="314440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0F67601-9D76-0F4D-0862-E2763FBE4BE2}"/>
              </a:ext>
            </a:extLst>
          </p:cNvPr>
          <p:cNvSpPr txBox="1"/>
          <p:nvPr/>
        </p:nvSpPr>
        <p:spPr>
          <a:xfrm>
            <a:off x="2105026" y="4610100"/>
            <a:ext cx="88201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L" dirty="0"/>
              <a:t>What is this empty icon test (Marking?)? Need to correct the interface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D845719-8F7F-DB80-7F7F-B483FCE755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32853" y="2180266"/>
            <a:ext cx="927643" cy="806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46719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F280760-2DF6-F873-52F7-17BD6B331E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8137" y="550480"/>
            <a:ext cx="11515725" cy="231137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D0BDB20-3FE7-018B-800D-928F0B254F4B}"/>
              </a:ext>
            </a:extLst>
          </p:cNvPr>
          <p:cNvSpPr txBox="1"/>
          <p:nvPr/>
        </p:nvSpPr>
        <p:spPr>
          <a:xfrm>
            <a:off x="2105026" y="4610100"/>
            <a:ext cx="88201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L" dirty="0"/>
              <a:t>If no homogeneity test run, why we indicate the 0 and the + signs? Why don’t we leave it empty with the comment that homogeneity test didn’t run since the qty is too low ?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01567D2-DA93-4C9F-387D-1D774AD5B7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25176" y="3277546"/>
            <a:ext cx="927643" cy="806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9460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DB625786-BCD8-67B0-100D-E216AD8DD2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7077" y="471221"/>
            <a:ext cx="2657846" cy="382005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FAD14BD-FDE4-8AB2-36D7-A42D967CB27E}"/>
              </a:ext>
            </a:extLst>
          </p:cNvPr>
          <p:cNvSpPr txBox="1"/>
          <p:nvPr/>
        </p:nvSpPr>
        <p:spPr>
          <a:xfrm>
            <a:off x="2105026" y="4610100"/>
            <a:ext cx="88201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L" dirty="0"/>
              <a:t>Same numbers appear on different places of the bars. </a:t>
            </a:r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9FD7E0E-57A3-D6F0-5C82-9123104CB2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32853" y="2180266"/>
            <a:ext cx="927643" cy="806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71825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84636F3-1AC9-48D5-06B0-C41022C818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324" y="116121"/>
            <a:ext cx="11257350" cy="284615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D9248AA-4DE3-95FF-5EC7-59D912EF2F06}"/>
              </a:ext>
            </a:extLst>
          </p:cNvPr>
          <p:cNvSpPr txBox="1"/>
          <p:nvPr/>
        </p:nvSpPr>
        <p:spPr>
          <a:xfrm>
            <a:off x="2028826" y="2962275"/>
            <a:ext cx="882015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L" dirty="0"/>
              <a:t>If no defects found, why we indicate 1000000 defected per million?</a:t>
            </a:r>
          </a:p>
          <a:p>
            <a:r>
              <a:rPr lang="en-IL" dirty="0"/>
              <a:t>This issue also fails the body defects filter since when I try to filter only the issues with the body defects, it takes those cases that shows 1000000 DPM and present it although there are no body defects in it. </a:t>
            </a:r>
          </a:p>
          <a:p>
            <a:r>
              <a:rPr lang="en-IL" dirty="0"/>
              <a:t>This issue also impacts the preview as it shows 1000000 DPM while this is actually 0</a:t>
            </a:r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298AD54-7976-603D-6824-7C0DB0C9E9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33470" y="4439603"/>
            <a:ext cx="3440599" cy="234344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7C6F58D-23AC-B3E2-2818-FE7E9F3DCA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32853" y="2180266"/>
            <a:ext cx="927643" cy="806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84829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6114969-20DC-C906-80D2-BFB6565F2E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0506" y="360576"/>
            <a:ext cx="10944808" cy="237687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2D498BF-D163-FE79-438E-8B1C701AC90D}"/>
              </a:ext>
            </a:extLst>
          </p:cNvPr>
          <p:cNvSpPr txBox="1"/>
          <p:nvPr/>
        </p:nvSpPr>
        <p:spPr>
          <a:xfrm>
            <a:off x="2151679" y="3285153"/>
            <a:ext cx="882015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L" dirty="0"/>
              <a:t>Red marking – we see score lower than 85. I would expect to get highlighted alert but we don’t see it.</a:t>
            </a:r>
          </a:p>
          <a:p>
            <a:endParaRPr lang="en-IL" dirty="0"/>
          </a:p>
          <a:p>
            <a:r>
              <a:rPr lang="en-IL" dirty="0"/>
              <a:t>Blue marking – the comment is too close to the manufacturer found section. </a:t>
            </a:r>
            <a:r>
              <a:rPr lang="en-US" dirty="0"/>
              <a:t>W</a:t>
            </a:r>
            <a:r>
              <a:rPr lang="en-IL" dirty="0"/>
              <a:t>hen reading the comment it looks like the same sent</a:t>
            </a:r>
            <a:r>
              <a:rPr lang="en-US" dirty="0"/>
              <a:t>e</a:t>
            </a:r>
            <a:r>
              <a:rPr lang="en-IL" dirty="0" err="1"/>
              <a:t>nce</a:t>
            </a:r>
            <a:r>
              <a:rPr lang="en-IL" dirty="0"/>
              <a:t>.</a:t>
            </a:r>
          </a:p>
          <a:p>
            <a:endParaRPr lang="en-IL" dirty="0"/>
          </a:p>
          <a:p>
            <a:r>
              <a:rPr lang="en-US" dirty="0"/>
              <a:t>C</a:t>
            </a:r>
            <a:r>
              <a:rPr lang="en-IL" dirty="0" err="1"/>
              <a:t>omment</a:t>
            </a:r>
            <a:r>
              <a:rPr lang="en-IL" dirty="0"/>
              <a:t> content – the comment here make no sense in this case. </a:t>
            </a:r>
            <a:r>
              <a:rPr lang="en-US" dirty="0"/>
              <a:t>W</a:t>
            </a:r>
            <a:r>
              <a:rPr lang="en-IL" dirty="0"/>
              <a:t>e are indicating a case of unknown manufacturer found. </a:t>
            </a:r>
            <a:r>
              <a:rPr lang="en-US" dirty="0"/>
              <a:t>H</a:t>
            </a:r>
            <a:r>
              <a:rPr lang="en-IL" dirty="0" err="1"/>
              <a:t>owever</a:t>
            </a:r>
            <a:r>
              <a:rPr lang="en-IL" dirty="0"/>
              <a:t>, the comment is saying we identified it as other manufacturer. </a:t>
            </a:r>
            <a:r>
              <a:rPr lang="en-US" dirty="0"/>
              <a:t>I</a:t>
            </a:r>
            <a:r>
              <a:rPr lang="en-IL" dirty="0"/>
              <a:t>f we identified different manufacturer then what is the name of this one? </a:t>
            </a:r>
            <a:r>
              <a:rPr lang="en-US" dirty="0"/>
              <a:t>F</a:t>
            </a:r>
            <a:r>
              <a:rPr lang="en-IL" dirty="0"/>
              <a:t>or sure cannot be unknown. </a:t>
            </a:r>
            <a:r>
              <a:rPr lang="en-US" dirty="0"/>
              <a:t>L</a:t>
            </a:r>
            <a:r>
              <a:rPr lang="en-IL" dirty="0" err="1"/>
              <a:t>ogic</a:t>
            </a:r>
            <a:r>
              <a:rPr lang="en-IL" dirty="0"/>
              <a:t> is broken here.</a:t>
            </a:r>
            <a:endParaRPr lang="en-US" dirty="0"/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56634836-7424-31FF-EAEF-A4E39A6423EF}"/>
              </a:ext>
            </a:extLst>
          </p:cNvPr>
          <p:cNvCxnSpPr/>
          <p:nvPr/>
        </p:nvCxnSpPr>
        <p:spPr>
          <a:xfrm>
            <a:off x="7429500" y="541020"/>
            <a:ext cx="53340" cy="3657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id="{6BE52ACF-8D5B-3D74-116B-7F1302D326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32853" y="2180266"/>
            <a:ext cx="927643" cy="806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67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ED3475D4-8263-F78A-DA61-ABA5FE4F55C7}"/>
              </a:ext>
            </a:extLst>
          </p:cNvPr>
          <p:cNvSpPr txBox="1"/>
          <p:nvPr/>
        </p:nvSpPr>
        <p:spPr>
          <a:xfrm>
            <a:off x="2105026" y="4610100"/>
            <a:ext cx="88201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</a:t>
            </a:r>
            <a:r>
              <a:rPr lang="en-IL" dirty="0"/>
              <a:t>he whole purpose of this new scoring method was to remove the scores from the reel. Why we keep this NA indicator in all reels? </a:t>
            </a:r>
            <a:r>
              <a:rPr lang="en-US" dirty="0"/>
              <a:t>N</a:t>
            </a:r>
            <a:r>
              <a:rPr lang="en-IL" dirty="0" err="1"/>
              <a:t>eed</a:t>
            </a:r>
            <a:r>
              <a:rPr lang="en-IL" dirty="0"/>
              <a:t> to be removed.</a:t>
            </a:r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3274006-31AF-EFE1-2306-A695D96154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2315" y="167575"/>
            <a:ext cx="8087369" cy="416065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DBB68C2-A1CC-F63B-C9D2-49A9301104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32853" y="2180266"/>
            <a:ext cx="927643" cy="806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6667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AEC37659-4ECD-8014-2130-31FCDCD6FE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0310" y="343633"/>
            <a:ext cx="11271380" cy="247248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9692426-22C6-61D3-458E-AA4CFEE11DA5}"/>
              </a:ext>
            </a:extLst>
          </p:cNvPr>
          <p:cNvSpPr txBox="1"/>
          <p:nvPr/>
        </p:nvSpPr>
        <p:spPr>
          <a:xfrm>
            <a:off x="2105026" y="4610100"/>
            <a:ext cx="88201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</a:t>
            </a:r>
            <a:r>
              <a:rPr lang="en-IL" dirty="0"/>
              <a:t>he number format should not include decimal digits.</a:t>
            </a:r>
          </a:p>
          <a:p>
            <a:r>
              <a:rPr lang="en-IL" dirty="0"/>
              <a:t>The number format should be: X,XXX,XXX</a:t>
            </a:r>
          </a:p>
          <a:p>
            <a:r>
              <a:rPr lang="en-IL" dirty="0"/>
              <a:t>Number over 2000 DPM should indicate “&gt;2000” and not the huge numbers we get now. </a:t>
            </a:r>
            <a:r>
              <a:rPr lang="en-US" dirty="0"/>
              <a:t>T</a:t>
            </a:r>
            <a:r>
              <a:rPr lang="en-IL" dirty="0"/>
              <a:t>his is valid for all other modules which are measured by DPM.</a:t>
            </a:r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EF2AEB4-F885-D041-85FF-39D0C34ECF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32853" y="2180266"/>
            <a:ext cx="927643" cy="806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4317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58C3842-E52F-48D9-10BB-676806D9F8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8725" y="461059"/>
            <a:ext cx="9734550" cy="396371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00D9D98-01F3-5AC9-D259-D208035F6F7C}"/>
              </a:ext>
            </a:extLst>
          </p:cNvPr>
          <p:cNvSpPr txBox="1"/>
          <p:nvPr/>
        </p:nvSpPr>
        <p:spPr>
          <a:xfrm>
            <a:off x="1876426" y="4914900"/>
            <a:ext cx="88201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O</a:t>
            </a:r>
            <a:r>
              <a:rPr lang="en-IL" dirty="0"/>
              <a:t>range marking – missing the score. </a:t>
            </a:r>
            <a:r>
              <a:rPr lang="en-US" dirty="0"/>
              <a:t>S</a:t>
            </a:r>
            <a:r>
              <a:rPr lang="en-IL" dirty="0" err="1"/>
              <a:t>hould</a:t>
            </a:r>
            <a:r>
              <a:rPr lang="en-IL" dirty="0"/>
              <a:t> be like the one we see above in the homo test</a:t>
            </a:r>
          </a:p>
          <a:p>
            <a:r>
              <a:rPr lang="en-IL" dirty="0"/>
              <a:t>Red marking – missing space between he group number and the quantity</a:t>
            </a:r>
          </a:p>
          <a:p>
            <a:r>
              <a:rPr lang="en-IL" dirty="0"/>
              <a:t>Blue marking – Why we don’t run the AOI algorithm? </a:t>
            </a:r>
            <a:r>
              <a:rPr lang="en-US" dirty="0"/>
              <a:t>W</a:t>
            </a:r>
            <a:r>
              <a:rPr lang="en-IL" dirty="0"/>
              <a:t>e keep running here the old one that is not providing the transcoded data.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8146079-BA14-58DA-3584-3927248A02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32853" y="2180266"/>
            <a:ext cx="927643" cy="806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11735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66956C7-BAD4-0953-7BD6-DEDD568210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14656" y="329482"/>
            <a:ext cx="2962688" cy="425826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7AABE06-3E3F-6473-2EDF-47BA5072CF02}"/>
              </a:ext>
            </a:extLst>
          </p:cNvPr>
          <p:cNvSpPr txBox="1"/>
          <p:nvPr/>
        </p:nvSpPr>
        <p:spPr>
          <a:xfrm>
            <a:off x="1876426" y="4914900"/>
            <a:ext cx="88201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W</a:t>
            </a:r>
            <a:r>
              <a:rPr lang="en-IL" dirty="0"/>
              <a:t>hat 200 means? </a:t>
            </a:r>
            <a:r>
              <a:rPr lang="en-US" dirty="0"/>
              <a:t>M</a:t>
            </a:r>
            <a:r>
              <a:rPr lang="en-IL" dirty="0" err="1"/>
              <a:t>ax</a:t>
            </a:r>
            <a:r>
              <a:rPr lang="en-IL" dirty="0"/>
              <a:t> score can be 100</a:t>
            </a:r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23F88D-63C2-E0C9-9430-DA0EECA6B7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86141" y="1585436"/>
            <a:ext cx="2686685" cy="147423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2EC0E4A-FEC2-7274-7DB6-27B2AD47E9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90893" y="3584098"/>
            <a:ext cx="927643" cy="806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1463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878D48F6-5E81-74B6-E62A-0D0C972371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7747" y="483169"/>
            <a:ext cx="10907486" cy="27226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228B798-C47D-C125-A4A7-F2798A31A65D}"/>
              </a:ext>
            </a:extLst>
          </p:cNvPr>
          <p:cNvSpPr txBox="1"/>
          <p:nvPr/>
        </p:nvSpPr>
        <p:spPr>
          <a:xfrm>
            <a:off x="2053708" y="3925855"/>
            <a:ext cx="882015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R</a:t>
            </a:r>
            <a:r>
              <a:rPr lang="en-IL" dirty="0"/>
              <a:t>ed marking – this comment is not relevant to Body defects or Corrosion. </a:t>
            </a:r>
            <a:r>
              <a:rPr lang="en-US" dirty="0"/>
              <a:t>F</a:t>
            </a:r>
            <a:r>
              <a:rPr lang="en-IL" dirty="0"/>
              <a:t>rom some reason we see it in both places where it makes no sense. </a:t>
            </a:r>
            <a:r>
              <a:rPr lang="en-US" dirty="0"/>
              <a:t>T</a:t>
            </a:r>
            <a:r>
              <a:rPr lang="en-IL" dirty="0"/>
              <a:t>his is a proper comment for Auth test.</a:t>
            </a:r>
          </a:p>
          <a:p>
            <a:endParaRPr lang="en-IL" dirty="0"/>
          </a:p>
          <a:p>
            <a:r>
              <a:rPr lang="en-IL" dirty="0"/>
              <a:t>Blue marking – The comment fits auth test, not Body defect or </a:t>
            </a:r>
            <a:r>
              <a:rPr lang="en-IL" dirty="0" err="1"/>
              <a:t>cor</a:t>
            </a:r>
            <a:r>
              <a:rPr lang="en-US" dirty="0" err="1"/>
              <a:t>ro</a:t>
            </a:r>
            <a:r>
              <a:rPr lang="en-IL" dirty="0" err="1"/>
              <a:t>sion</a:t>
            </a:r>
            <a:r>
              <a:rPr lang="en-IL" dirty="0"/>
              <a:t> tests</a:t>
            </a:r>
          </a:p>
          <a:p>
            <a:endParaRPr lang="en-IL" dirty="0"/>
          </a:p>
          <a:p>
            <a:r>
              <a:rPr lang="en-IL" dirty="0"/>
              <a:t>In this case, if we could indicate there are no body defects, why do we claim there is no model?</a:t>
            </a:r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37AB641-1942-B346-7240-5E4EFFDB61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32853" y="2180266"/>
            <a:ext cx="927643" cy="806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24745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E0A10188-1583-C701-E8C3-C2180716B3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0088" y="1323975"/>
            <a:ext cx="3819525" cy="167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9C7EFB6-68B2-0A6C-6C5D-4AAC2A890945}"/>
              </a:ext>
            </a:extLst>
          </p:cNvPr>
          <p:cNvSpPr txBox="1"/>
          <p:nvPr/>
        </p:nvSpPr>
        <p:spPr>
          <a:xfrm>
            <a:off x="1876426" y="4914900"/>
            <a:ext cx="88201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I</a:t>
            </a:r>
            <a:r>
              <a:rPr lang="en-IL" dirty="0"/>
              <a:t>con is not clear enough. </a:t>
            </a:r>
            <a:r>
              <a:rPr lang="en-US" dirty="0"/>
              <a:t>M</a:t>
            </a:r>
            <a:r>
              <a:rPr lang="en-IL" dirty="0" err="1"/>
              <a:t>issing</a:t>
            </a:r>
            <a:r>
              <a:rPr lang="en-IL" dirty="0"/>
              <a:t> tooltip when hovering or clicking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80130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279C17C-8A85-7611-6B65-B2C3920763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900" y="810270"/>
            <a:ext cx="10877550" cy="151532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511C89B-5C5B-7337-3DCB-B6E9DB123A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3375" y="2456592"/>
            <a:ext cx="11677650" cy="123731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417D896-F4C9-4C6A-49C1-FB1DBAFD8D00}"/>
              </a:ext>
            </a:extLst>
          </p:cNvPr>
          <p:cNvSpPr txBox="1"/>
          <p:nvPr/>
        </p:nvSpPr>
        <p:spPr>
          <a:xfrm>
            <a:off x="2105026" y="4610100"/>
            <a:ext cx="88201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Inconsiste</a:t>
            </a:r>
            <a:r>
              <a:rPr lang="en-IL" dirty="0" err="1"/>
              <a:t>nt</a:t>
            </a:r>
            <a:r>
              <a:rPr lang="en-IL" dirty="0"/>
              <a:t> scale. </a:t>
            </a:r>
            <a:r>
              <a:rPr lang="en-US" dirty="0"/>
              <a:t>I</a:t>
            </a:r>
            <a:r>
              <a:rPr lang="en-IL" dirty="0"/>
              <a:t>n the body defect we are using max DPM as 1000000 while in the corrosion we are using 2000. both should be 2000 and not more.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63268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DE86E443-38EF-6703-46D6-EEF3193C88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816433"/>
            <a:ext cx="9886950" cy="321165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0D09F89-2D5A-D90F-6DB2-47917A25E2B9}"/>
              </a:ext>
            </a:extLst>
          </p:cNvPr>
          <p:cNvSpPr txBox="1"/>
          <p:nvPr/>
        </p:nvSpPr>
        <p:spPr>
          <a:xfrm>
            <a:off x="2105026" y="4610100"/>
            <a:ext cx="88201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L" dirty="0"/>
              <a:t>Visual similarity is indicating 100 while no component inspected.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48718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C3CFBC9-213F-A1E8-CD47-FCC14A9649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4412" y="693365"/>
            <a:ext cx="10163175" cy="273563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81A3E2F-383E-60BB-6C47-FE164AE0E052}"/>
              </a:ext>
            </a:extLst>
          </p:cNvPr>
          <p:cNvSpPr txBox="1"/>
          <p:nvPr/>
        </p:nvSpPr>
        <p:spPr>
          <a:xfrm>
            <a:off x="2305051" y="4048125"/>
            <a:ext cx="88201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L" dirty="0"/>
              <a:t>Error messages appear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47451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</TotalTime>
  <Words>627</Words>
  <Application>Microsoft Office PowerPoint</Application>
  <PresentationFormat>Widescreen</PresentationFormat>
  <Paragraphs>31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Oshri Cohen</dc:creator>
  <cp:lastModifiedBy>Oshri Cohen</cp:lastModifiedBy>
  <cp:revision>8</cp:revision>
  <dcterms:created xsi:type="dcterms:W3CDTF">2022-08-29T10:54:17Z</dcterms:created>
  <dcterms:modified xsi:type="dcterms:W3CDTF">2022-08-29T12:53:31Z</dcterms:modified>
</cp:coreProperties>
</file>