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06C8F-E59B-D756-0CA3-FBA74185F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4FA0E0-12B5-FDB3-6E3A-83C439EEB3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6DC9E-C9FB-F584-D844-994E3F23F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8AC6BF-D41F-5162-607C-013932F9B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FB8B3-B7FF-63DB-D2AB-F41555563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344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E17A8-0ABF-3193-DB0D-DAB16E678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8C2AF-B780-FB49-B35C-95A8B2D1D9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867BC-6EFD-0FA6-F861-434D2700E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47BC5-5427-F409-4A02-8F0651DE8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DE898E-D235-09C7-F41D-768DD5E37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433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3F90A-BA94-92C6-3414-B1A51B8F1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F9B0E4-65DF-88E2-FEAA-D01FFDFD9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20594-07FD-8B4D-D873-58F304944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8DD7D-D589-B01F-1203-A6BB0CD8E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64759-2A90-B4F6-BC3C-839DC641C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473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FC59C-2D80-651F-1677-A66ED429A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B2087-6C13-891F-F915-1C97189CAE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BC4899-A6D5-7018-82B7-7BFBBCC6E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1E207B-A470-95E6-64AC-FE7B5F9A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A2E180-BAF5-A9A2-81F5-F20E14ABE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F8E0B-9B01-72CF-B0E2-A25E44920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20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E783F-8F1E-0783-DE9A-62B980BC0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68EBE7-6F23-FAF4-C350-C7C1DCC6B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0BECF-321F-85B1-A875-395D9DD17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0222AC-6452-B886-2693-8868E0F7B2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A50F40-2424-3135-B383-1C36ADA8C0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FD5625-CCA2-910B-A1FB-8F7327329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785B7-4C1F-A085-26F9-CD05AA164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99162E-D7E6-1ADE-6737-C1229D68E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99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3399D-563E-DA72-E51E-0EF983623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2AF612-1331-E98D-3B81-797519E35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D7198E-AD2F-7893-5530-35315DD4E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2E745F-7AA5-EEF9-A281-04CEDF829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929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24F935-ACC8-1EC9-7133-07A13F04D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D20C79-33DA-955D-B3D0-A3B13B61D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2F8C61-42F5-3FAA-B271-58BD6C4F7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50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A93D7-85B4-D93F-88EC-89116F7E6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BE65C-5CF2-158B-F0C1-BD5A2F9F7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AAA755-57B3-8DBC-CF95-9A683887B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9627E-6210-A106-3A26-8D3305760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BEE8D3-4D9E-E8BB-D6F6-917134B83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96A805-C087-39F2-5604-E92B453DD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27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9922F-3345-FCF3-3632-D36254F6A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A6455-BC9B-16FF-717B-B74C4A40FF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079FD9-17C4-CCC0-3124-2AB440B590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0388D5-4D60-7008-E27F-87735C771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AFEB1F-97F2-1835-1E33-918C93DB0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5F7E78-040C-8ECF-ADE8-3A4B6BAE9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437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EE351-1B0B-4894-F642-47D9AC0FA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1238EF-EF79-F996-E8E3-98E28B6F8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3E8AC-B8A6-A963-4BEB-D296EF9CC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E7AB6-3D32-9C78-B6F3-26B95CC60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B6A061-652A-67B3-E905-AF2EB563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64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5F468F-EAD2-ACCE-4532-CC50530100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60A68-85CC-1E32-AD53-5BCEA815A8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3B619-2E18-8139-0162-F40DB39F8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F3D39-DC17-3E57-5A84-86B6949B8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210-6A45-3FA3-78A6-430569308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766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7EBA9B-D53A-EE89-5BB9-7CFAD3500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A746EE-BF05-E630-0757-BFB9A5EA5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67CCF-59BD-C9BF-37ED-429C7CED12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CE545-B082-4A6A-9F72-9B4FDE73925B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F7699-E9C5-336B-AAA9-AE2BD99782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208C4-B951-19AD-434A-950DB31AB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7D800-7286-4AC2-A859-C2437B7E4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128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b.cybord.ai/package/2242004062/MEL-FLX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.cybord.ai/package/VUS0010233220707137700054/FOX-CHN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b.cybord.ai/package/2208007771/MEL-FLX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96B13B6-50F2-E62C-16F1-3C4B404A98DF}"/>
              </a:ext>
            </a:extLst>
          </p:cNvPr>
          <p:cNvSpPr txBox="1"/>
          <p:nvPr/>
        </p:nvSpPr>
        <p:spPr>
          <a:xfrm>
            <a:off x="3048719" y="294100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hlinkClick r:id="rId2"/>
              </a:rPr>
              <a:t>https://b.cybord.ai/package/2242004062/MEL-FLX1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AB1F57-976F-87CE-179E-69AE24AB9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056" y="1311659"/>
            <a:ext cx="8606560" cy="34452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A96EDB-3613-2DFD-2655-4430085467DF}"/>
              </a:ext>
            </a:extLst>
          </p:cNvPr>
          <p:cNvSpPr txBox="1"/>
          <p:nvPr/>
        </p:nvSpPr>
        <p:spPr>
          <a:xfrm>
            <a:off x="3296868" y="5177009"/>
            <a:ext cx="5598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L" dirty="0"/>
              <a:t>Only 1 group was found – Why bar is indicating 2 colours?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282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2CF3EA-2B11-F490-7B1A-1D0F061D9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097" y="995656"/>
            <a:ext cx="8653806" cy="3797011"/>
          </a:xfrm>
          <a:prstGeom prst="rect">
            <a:avLst/>
          </a:prstGeom>
        </p:spPr>
      </p:pic>
      <p:sp>
        <p:nvSpPr>
          <p:cNvPr id="7" name="TextBox 6">
            <a:hlinkClick r:id="rId3"/>
            <a:extLst>
              <a:ext uri="{FF2B5EF4-FFF2-40B4-BE49-F238E27FC236}">
                <a16:creationId xmlns:a16="http://schemas.microsoft.com/office/drawing/2014/main" id="{4FE6C530-A20E-BDEA-62E9-B3058358196C}"/>
              </a:ext>
            </a:extLst>
          </p:cNvPr>
          <p:cNvSpPr txBox="1"/>
          <p:nvPr/>
        </p:nvSpPr>
        <p:spPr>
          <a:xfrm>
            <a:off x="1899902" y="321859"/>
            <a:ext cx="8322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hlinkClick r:id="rId3"/>
              </a:rPr>
              <a:t>https://b.cybord.ai/package/VUS0010233220707137700054/FOX-CHN1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5A943-3F04-1A6C-BB92-57028665EC46}"/>
              </a:ext>
            </a:extLst>
          </p:cNvPr>
          <p:cNvSpPr txBox="1"/>
          <p:nvPr/>
        </p:nvSpPr>
        <p:spPr>
          <a:xfrm>
            <a:off x="3296868" y="5177009"/>
            <a:ext cx="5603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L" dirty="0"/>
              <a:t>2 groups are indicated – Bar is showing 3 different colours</a:t>
            </a:r>
            <a:endParaRPr lang="en-US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900D480-C7E9-F1CB-01A6-56F850011A43}"/>
              </a:ext>
            </a:extLst>
          </p:cNvPr>
          <p:cNvCxnSpPr/>
          <p:nvPr/>
        </p:nvCxnSpPr>
        <p:spPr>
          <a:xfrm flipV="1">
            <a:off x="1276709" y="2467155"/>
            <a:ext cx="733246" cy="4399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E64958C-D6BD-E360-4D7B-9CF994474296}"/>
              </a:ext>
            </a:extLst>
          </p:cNvPr>
          <p:cNvSpPr txBox="1"/>
          <p:nvPr/>
        </p:nvSpPr>
        <p:spPr>
          <a:xfrm>
            <a:off x="292000" y="2894161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IL" dirty="0" err="1"/>
              <a:t>olour</a:t>
            </a:r>
            <a:r>
              <a:rPr lang="en-IL" dirty="0"/>
              <a:t> #1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B3AFEF-AC88-8972-D14A-670BECD881DA}"/>
              </a:ext>
            </a:extLst>
          </p:cNvPr>
          <p:cNvSpPr txBox="1"/>
          <p:nvPr/>
        </p:nvSpPr>
        <p:spPr>
          <a:xfrm>
            <a:off x="4043039" y="1676633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IL" dirty="0" err="1"/>
              <a:t>olour</a:t>
            </a:r>
            <a:r>
              <a:rPr lang="en-IL" dirty="0"/>
              <a:t> #2</a:t>
            </a:r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95DBDE7-D611-0F8A-A6DC-4D9BA4FAEEED}"/>
              </a:ext>
            </a:extLst>
          </p:cNvPr>
          <p:cNvCxnSpPr>
            <a:cxnSpLocks/>
          </p:cNvCxnSpPr>
          <p:nvPr/>
        </p:nvCxnSpPr>
        <p:spPr>
          <a:xfrm flipH="1">
            <a:off x="4520242" y="2045965"/>
            <a:ext cx="103968" cy="2572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0930473-D3EB-849F-188A-BCA689099C73}"/>
              </a:ext>
            </a:extLst>
          </p:cNvPr>
          <p:cNvSpPr txBox="1"/>
          <p:nvPr/>
        </p:nvSpPr>
        <p:spPr>
          <a:xfrm>
            <a:off x="5135005" y="3049984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IL" dirty="0" err="1"/>
              <a:t>olour</a:t>
            </a:r>
            <a:r>
              <a:rPr lang="en-IL" dirty="0"/>
              <a:t> #3</a:t>
            </a:r>
            <a:endParaRPr lang="en-US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9F22EBC-0276-3359-2E26-C2BCF72B2B44}"/>
              </a:ext>
            </a:extLst>
          </p:cNvPr>
          <p:cNvCxnSpPr>
            <a:cxnSpLocks/>
          </p:cNvCxnSpPr>
          <p:nvPr/>
        </p:nvCxnSpPr>
        <p:spPr>
          <a:xfrm flipH="1" flipV="1">
            <a:off x="5486400" y="2467155"/>
            <a:ext cx="155769" cy="6599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625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5CC0DD1-11E1-6E8A-7C2E-43AC5566C0ED}"/>
              </a:ext>
            </a:extLst>
          </p:cNvPr>
          <p:cNvSpPr txBox="1"/>
          <p:nvPr/>
        </p:nvSpPr>
        <p:spPr>
          <a:xfrm>
            <a:off x="3048719" y="388991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hlinkClick r:id="rId2"/>
              </a:rPr>
              <a:t>https://b.cybord.ai/package/2208007771/MEL-FLX1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1A2B28-32DA-603D-7845-79E9C7ADC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366" y="893165"/>
            <a:ext cx="8578392" cy="41046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57A866-75B7-8275-F74B-BF2702A45337}"/>
              </a:ext>
            </a:extLst>
          </p:cNvPr>
          <p:cNvSpPr txBox="1"/>
          <p:nvPr/>
        </p:nvSpPr>
        <p:spPr>
          <a:xfrm>
            <a:off x="1995969" y="5327838"/>
            <a:ext cx="89259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L" dirty="0"/>
              <a:t>Only 1 unit found unknown but the thickness of the line is way too big, looks like it is a group.</a:t>
            </a:r>
          </a:p>
          <a:p>
            <a:r>
              <a:rPr lang="en-IL" dirty="0"/>
              <a:t>We should make sure we don’t use too thin lines so it can still be </a:t>
            </a:r>
            <a:r>
              <a:rPr lang="en-IL" dirty="0" err="1"/>
              <a:t>notic</a:t>
            </a:r>
            <a:r>
              <a:rPr lang="en-US" dirty="0"/>
              <a:t>e</a:t>
            </a:r>
            <a:r>
              <a:rPr lang="en-IL" dirty="0"/>
              <a:t>able, however, we </a:t>
            </a:r>
          </a:p>
          <a:p>
            <a:r>
              <a:rPr lang="en-US" dirty="0"/>
              <a:t>C</a:t>
            </a:r>
            <a:r>
              <a:rPr lang="en-IL" dirty="0" err="1"/>
              <a:t>annot</a:t>
            </a:r>
            <a:r>
              <a:rPr lang="en-IL" dirty="0"/>
              <a:t> use such thick lines as a minimum as it mislead the customers</a:t>
            </a:r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A9A9D73-7232-933D-AA82-6ED43790A9E6}"/>
              </a:ext>
            </a:extLst>
          </p:cNvPr>
          <p:cNvSpPr/>
          <p:nvPr/>
        </p:nvSpPr>
        <p:spPr>
          <a:xfrm>
            <a:off x="7833053" y="2091062"/>
            <a:ext cx="386499" cy="4619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89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134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Oshri Cohen</dc:creator>
  <cp:lastModifiedBy>Oshri Cohen</cp:lastModifiedBy>
  <cp:revision>1</cp:revision>
  <dcterms:created xsi:type="dcterms:W3CDTF">2022-10-27T08:05:06Z</dcterms:created>
  <dcterms:modified xsi:type="dcterms:W3CDTF">2022-10-27T13:51:40Z</dcterms:modified>
</cp:coreProperties>
</file>