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1pPr>
    <a:lvl2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2pPr>
    <a:lvl3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3pPr>
    <a:lvl4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4pPr>
    <a:lvl5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5pPr>
    <a:lvl6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6pPr>
    <a:lvl7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7pPr>
    <a:lvl8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8pPr>
    <a:lvl9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b="def" i="def"/>
      <a:tcStyle>
        <a:tcBdr/>
        <a:fill>
          <a:solidFill>
            <a:srgbClr val="E8EBF5"/>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b="def" i="def"/>
      <a:tcStyle>
        <a:tcBdr/>
        <a:fill>
          <a:solidFill>
            <a:srgbClr val="F0F0F0"/>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b="def" i="def"/>
      <a:tcStyle>
        <a:tcBdr/>
        <a:fill>
          <a:solidFill>
            <a:srgbClr val="EB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91" name="Shape 91"/>
          <p:cNvSpPr/>
          <p:nvPr>
            <p:ph type="sldImg"/>
          </p:nvPr>
        </p:nvSpPr>
        <p:spPr>
          <a:xfrm>
            <a:off x="1143000" y="685800"/>
            <a:ext cx="4572000" cy="3429000"/>
          </a:xfrm>
          <a:prstGeom prst="rect">
            <a:avLst/>
          </a:prstGeom>
        </p:spPr>
        <p:txBody>
          <a:bodyPr/>
          <a:lstStyle/>
          <a:p>
            <a:pPr/>
          </a:p>
        </p:txBody>
      </p:sp>
      <p:sp>
        <p:nvSpPr>
          <p:cNvPr id="92" name="Shape 92"/>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1" showMasterPhAnim="1">
  <p:cSld name="Title Slide">
    <p:spTree>
      <p:nvGrpSpPr>
        <p:cNvPr id="1" name=""/>
        <p:cNvGrpSpPr/>
        <p:nvPr/>
      </p:nvGrpSpPr>
      <p:grpSpPr>
        <a:xfrm>
          <a:off x="0" y="0"/>
          <a:ext cx="0" cy="0"/>
          <a:chOff x="0" y="0"/>
          <a:chExt cx="0" cy="0"/>
        </a:xfrm>
      </p:grpSpPr>
      <p:sp>
        <p:nvSpPr>
          <p:cNvPr id="11" name="Title Text"/>
          <p:cNvSpPr txBox="1"/>
          <p:nvPr>
            <p:ph type="title"/>
          </p:nvPr>
        </p:nvSpPr>
        <p:spPr>
          <a:xfrm>
            <a:off x="1524000" y="1122362"/>
            <a:ext cx="9144000" cy="2387601"/>
          </a:xfrm>
          <a:prstGeom prst="rect">
            <a:avLst/>
          </a:prstGeom>
        </p:spPr>
        <p:txBody>
          <a:bodyPr anchor="b"/>
          <a:lstStyle>
            <a:lvl1pPr algn="ctr">
              <a:defRPr sz="6000"/>
            </a:lvl1pPr>
          </a:lstStyle>
          <a:p>
            <a:pPr/>
            <a:r>
              <a:t>Title Text</a:t>
            </a:r>
          </a:p>
        </p:txBody>
      </p:sp>
      <p:sp>
        <p:nvSpPr>
          <p:cNvPr id="12" name="Body Level One…"/>
          <p:cNvSpPr txBox="1"/>
          <p:nvPr>
            <p:ph type="body" sz="quarter" idx="1"/>
          </p:nvPr>
        </p:nvSpPr>
        <p:spPr>
          <a:xfrm>
            <a:off x="1524000" y="3602037"/>
            <a:ext cx="9144000" cy="1655764"/>
          </a:xfrm>
          <a:prstGeom prst="rect">
            <a:avLst/>
          </a:prstGeom>
        </p:spPr>
        <p:txBody>
          <a:bodyPr/>
          <a:lstStyle>
            <a:lvl1pPr marL="0" indent="0" algn="ctr">
              <a:buSzTx/>
              <a:buFontTx/>
              <a:buNone/>
              <a:defRPr sz="2400"/>
            </a:lvl1pPr>
            <a:lvl2pPr marL="0" indent="0" algn="ctr">
              <a:buSzTx/>
              <a:buFontTx/>
              <a:buNone/>
              <a:defRPr sz="2400"/>
            </a:lvl2pPr>
            <a:lvl3pPr marL="0" indent="0" algn="ctr">
              <a:buSzTx/>
              <a:buFontTx/>
              <a:buNone/>
              <a:defRPr sz="2400"/>
            </a:lvl3pPr>
            <a:lvl4pPr marL="0" indent="0" algn="ctr">
              <a:buSzTx/>
              <a:buFontTx/>
              <a:buNone/>
              <a:defRPr sz="2400"/>
            </a:lvl4pPr>
            <a:lvl5pPr marL="0" indent="0" algn="ctr">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1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nd Content">
    <p:spTree>
      <p:nvGrpSpPr>
        <p:cNvPr id="1" name=""/>
        <p:cNvGrpSpPr/>
        <p:nvPr/>
      </p:nvGrpSpPr>
      <p:grpSpPr>
        <a:xfrm>
          <a:off x="0" y="0"/>
          <a:ext cx="0" cy="0"/>
          <a:chOff x="0" y="0"/>
          <a:chExt cx="0" cy="0"/>
        </a:xfrm>
      </p:grpSpPr>
      <p:sp>
        <p:nvSpPr>
          <p:cNvPr id="20" name="Title Text"/>
          <p:cNvSpPr txBox="1"/>
          <p:nvPr>
            <p:ph type="title"/>
          </p:nvPr>
        </p:nvSpPr>
        <p:spPr>
          <a:prstGeom prst="rect">
            <a:avLst/>
          </a:prstGeom>
        </p:spPr>
        <p:txBody>
          <a:bodyPr/>
          <a:lstStyle/>
          <a:p>
            <a:pPr/>
            <a:r>
              <a:t>Title Text</a:t>
            </a:r>
          </a:p>
        </p:txBody>
      </p:sp>
      <p:sp>
        <p:nvSpPr>
          <p:cNvPr id="21" name="Body Level One…"/>
          <p:cNvSpPr txBox="1"/>
          <p:nvPr>
            <p:ph type="body" idx="1"/>
          </p:nvPr>
        </p:nvSpPr>
        <p:spPr>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2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Section Header">
    <p:spTree>
      <p:nvGrpSpPr>
        <p:cNvPr id="1" name=""/>
        <p:cNvGrpSpPr/>
        <p:nvPr/>
      </p:nvGrpSpPr>
      <p:grpSpPr>
        <a:xfrm>
          <a:off x="0" y="0"/>
          <a:ext cx="0" cy="0"/>
          <a:chOff x="0" y="0"/>
          <a:chExt cx="0" cy="0"/>
        </a:xfrm>
      </p:grpSpPr>
      <p:sp>
        <p:nvSpPr>
          <p:cNvPr id="29" name="Title Text"/>
          <p:cNvSpPr txBox="1"/>
          <p:nvPr>
            <p:ph type="title"/>
          </p:nvPr>
        </p:nvSpPr>
        <p:spPr>
          <a:xfrm>
            <a:off x="831850" y="1709738"/>
            <a:ext cx="10515600" cy="2852737"/>
          </a:xfrm>
          <a:prstGeom prst="rect">
            <a:avLst/>
          </a:prstGeom>
        </p:spPr>
        <p:txBody>
          <a:bodyPr anchor="b"/>
          <a:lstStyle>
            <a:lvl1pPr>
              <a:defRPr sz="6000"/>
            </a:lvl1pPr>
          </a:lstStyle>
          <a:p>
            <a:pPr/>
            <a:r>
              <a:t>Title Text</a:t>
            </a:r>
          </a:p>
        </p:txBody>
      </p:sp>
      <p:sp>
        <p:nvSpPr>
          <p:cNvPr id="30" name="Body Level One…"/>
          <p:cNvSpPr txBox="1"/>
          <p:nvPr>
            <p:ph type="body" sz="quarter" idx="1"/>
          </p:nvPr>
        </p:nvSpPr>
        <p:spPr>
          <a:xfrm>
            <a:off x="831850" y="4589462"/>
            <a:ext cx="10515600" cy="1500189"/>
          </a:xfrm>
          <a:prstGeom prst="rect">
            <a:avLst/>
          </a:prstGeom>
        </p:spPr>
        <p:txBody>
          <a:bodyPr/>
          <a:lstStyle>
            <a:lvl1pPr marL="0" indent="0">
              <a:buSzTx/>
              <a:buFontTx/>
              <a:buNone/>
              <a:defRPr sz="2400">
                <a:solidFill>
                  <a:srgbClr val="888888"/>
                </a:solidFill>
              </a:defRPr>
            </a:lvl1pPr>
            <a:lvl2pPr marL="0" indent="0">
              <a:buSzTx/>
              <a:buFontTx/>
              <a:buNone/>
              <a:defRPr sz="2400">
                <a:solidFill>
                  <a:srgbClr val="888888"/>
                </a:solidFill>
              </a:defRPr>
            </a:lvl2pPr>
            <a:lvl3pPr marL="0" indent="0">
              <a:buSzTx/>
              <a:buFontTx/>
              <a:buNone/>
              <a:defRPr sz="2400">
                <a:solidFill>
                  <a:srgbClr val="888888"/>
                </a:solidFill>
              </a:defRPr>
            </a:lvl3pPr>
            <a:lvl4pPr marL="0" indent="0">
              <a:buSzTx/>
              <a:buFontTx/>
              <a:buNone/>
              <a:defRPr sz="2400">
                <a:solidFill>
                  <a:srgbClr val="888888"/>
                </a:solidFill>
              </a:defRPr>
            </a:lvl4pPr>
            <a:lvl5pPr marL="0" indent="0">
              <a:buSzTx/>
              <a:buFontTx/>
              <a:buNone/>
              <a:defRPr sz="2400">
                <a:solidFill>
                  <a:srgbClr val="888888"/>
                </a:solidFill>
              </a:defRPr>
            </a:lvl5pPr>
          </a:lstStyle>
          <a:p>
            <a:pPr/>
            <a:r>
              <a:t>Body Level One</a:t>
            </a:r>
          </a:p>
          <a:p>
            <a:pPr lvl="1"/>
            <a:r>
              <a:t>Body Level Two</a:t>
            </a:r>
          </a:p>
          <a:p>
            <a:pPr lvl="2"/>
            <a:r>
              <a:t>Body Level Three</a:t>
            </a:r>
          </a:p>
          <a:p>
            <a:pPr lvl="3"/>
            <a:r>
              <a:t>Body Level Four</a:t>
            </a:r>
          </a:p>
          <a:p>
            <a:pPr lvl="4"/>
            <a:r>
              <a:t>Body Level Five</a:t>
            </a:r>
          </a:p>
        </p:txBody>
      </p:sp>
      <p:sp>
        <p:nvSpPr>
          <p:cNvPr id="3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wo Content">
    <p:spTree>
      <p:nvGrpSpPr>
        <p:cNvPr id="1" name=""/>
        <p:cNvGrpSpPr/>
        <p:nvPr/>
      </p:nvGrpSpPr>
      <p:grpSpPr>
        <a:xfrm>
          <a:off x="0" y="0"/>
          <a:ext cx="0" cy="0"/>
          <a:chOff x="0" y="0"/>
          <a:chExt cx="0" cy="0"/>
        </a:xfrm>
      </p:grpSpPr>
      <p:sp>
        <p:nvSpPr>
          <p:cNvPr id="38" name="Title Text"/>
          <p:cNvSpPr txBox="1"/>
          <p:nvPr>
            <p:ph type="title"/>
          </p:nvPr>
        </p:nvSpPr>
        <p:spPr>
          <a:prstGeom prst="rect">
            <a:avLst/>
          </a:prstGeom>
        </p:spPr>
        <p:txBody>
          <a:bodyPr/>
          <a:lstStyle/>
          <a:p>
            <a:pPr/>
            <a:r>
              <a:t>Title Text</a:t>
            </a:r>
          </a:p>
        </p:txBody>
      </p:sp>
      <p:sp>
        <p:nvSpPr>
          <p:cNvPr id="39" name="Body Level One…"/>
          <p:cNvSpPr txBox="1"/>
          <p:nvPr>
            <p:ph type="body" sz="half" idx="1"/>
          </p:nvPr>
        </p:nvSpPr>
        <p:spPr>
          <a:xfrm>
            <a:off x="838200" y="1825625"/>
            <a:ext cx="5181600" cy="4351338"/>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4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mparison">
    <p:spTree>
      <p:nvGrpSpPr>
        <p:cNvPr id="1" name=""/>
        <p:cNvGrpSpPr/>
        <p:nvPr/>
      </p:nvGrpSpPr>
      <p:grpSpPr>
        <a:xfrm>
          <a:off x="0" y="0"/>
          <a:ext cx="0" cy="0"/>
          <a:chOff x="0" y="0"/>
          <a:chExt cx="0" cy="0"/>
        </a:xfrm>
      </p:grpSpPr>
      <p:sp>
        <p:nvSpPr>
          <p:cNvPr id="47" name="Title Text"/>
          <p:cNvSpPr txBox="1"/>
          <p:nvPr>
            <p:ph type="title"/>
          </p:nvPr>
        </p:nvSpPr>
        <p:spPr>
          <a:xfrm>
            <a:off x="839787" y="365125"/>
            <a:ext cx="10515601" cy="1325563"/>
          </a:xfrm>
          <a:prstGeom prst="rect">
            <a:avLst/>
          </a:prstGeom>
        </p:spPr>
        <p:txBody>
          <a:bodyPr/>
          <a:lstStyle/>
          <a:p>
            <a:pPr/>
            <a:r>
              <a:t>Title Text</a:t>
            </a:r>
          </a:p>
        </p:txBody>
      </p:sp>
      <p:sp>
        <p:nvSpPr>
          <p:cNvPr id="48" name="Body Level One…"/>
          <p:cNvSpPr txBox="1"/>
          <p:nvPr>
            <p:ph type="body" sz="quarter" idx="1"/>
          </p:nvPr>
        </p:nvSpPr>
        <p:spPr>
          <a:xfrm>
            <a:off x="839787" y="1681163"/>
            <a:ext cx="5157790" cy="823914"/>
          </a:xfrm>
          <a:prstGeom prst="rect">
            <a:avLst/>
          </a:prstGeom>
        </p:spPr>
        <p:txBody>
          <a:bodyPr anchor="b"/>
          <a:lstStyle>
            <a:lvl1pPr marL="0" indent="0">
              <a:buSzTx/>
              <a:buFontTx/>
              <a:buNone/>
              <a:defRPr b="1" sz="2400"/>
            </a:lvl1pPr>
            <a:lvl2pPr marL="0" indent="0">
              <a:buSzTx/>
              <a:buFontTx/>
              <a:buNone/>
              <a:defRPr b="1" sz="2400"/>
            </a:lvl2pPr>
            <a:lvl3pPr marL="0" indent="0">
              <a:buSzTx/>
              <a:buFontTx/>
              <a:buNone/>
              <a:defRPr b="1" sz="2400"/>
            </a:lvl3pPr>
            <a:lvl4pPr marL="0" indent="0">
              <a:buSzTx/>
              <a:buFontTx/>
              <a:buNone/>
              <a:defRPr b="1" sz="2400"/>
            </a:lvl4pPr>
            <a:lvl5pPr marL="0" indent="0">
              <a:buSzTx/>
              <a:buFontTx/>
              <a:buNone/>
              <a:defRPr b="1" sz="2400"/>
            </a:lvl5pPr>
          </a:lstStyle>
          <a:p>
            <a:pPr/>
            <a:r>
              <a:t>Body Level One</a:t>
            </a:r>
          </a:p>
          <a:p>
            <a:pPr lvl="1"/>
            <a:r>
              <a:t>Body Level Two</a:t>
            </a:r>
          </a:p>
          <a:p>
            <a:pPr lvl="2"/>
            <a:r>
              <a:t>Body Level Three</a:t>
            </a:r>
          </a:p>
          <a:p>
            <a:pPr lvl="3"/>
            <a:r>
              <a:t>Body Level Four</a:t>
            </a:r>
          </a:p>
          <a:p>
            <a:pPr lvl="4"/>
            <a:r>
              <a:t>Body Level Five</a:t>
            </a:r>
          </a:p>
        </p:txBody>
      </p:sp>
      <p:sp>
        <p:nvSpPr>
          <p:cNvPr id="49" name="Text Placeholder 4"/>
          <p:cNvSpPr/>
          <p:nvPr>
            <p:ph type="body" sz="quarter" idx="21"/>
          </p:nvPr>
        </p:nvSpPr>
        <p:spPr>
          <a:xfrm>
            <a:off x="6172200" y="1681163"/>
            <a:ext cx="5183188" cy="823914"/>
          </a:xfrm>
          <a:prstGeom prst="rect">
            <a:avLst/>
          </a:prstGeom>
        </p:spPr>
        <p:txBody>
          <a:bodyPr anchor="b"/>
          <a:lstStyle/>
          <a:p>
            <a:pPr/>
          </a:p>
        </p:txBody>
      </p:sp>
      <p:sp>
        <p:nvSpPr>
          <p:cNvPr id="5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Only">
    <p:spTree>
      <p:nvGrpSpPr>
        <p:cNvPr id="1" name=""/>
        <p:cNvGrpSpPr/>
        <p:nvPr/>
      </p:nvGrpSpPr>
      <p:grpSpPr>
        <a:xfrm>
          <a:off x="0" y="0"/>
          <a:ext cx="0" cy="0"/>
          <a:chOff x="0" y="0"/>
          <a:chExt cx="0" cy="0"/>
        </a:xfrm>
      </p:grpSpPr>
      <p:sp>
        <p:nvSpPr>
          <p:cNvPr id="57" name="Title Text"/>
          <p:cNvSpPr txBox="1"/>
          <p:nvPr>
            <p:ph type="title"/>
          </p:nvPr>
        </p:nvSpPr>
        <p:spPr>
          <a:prstGeom prst="rect">
            <a:avLst/>
          </a:prstGeom>
        </p:spPr>
        <p:txBody>
          <a:bodyPr/>
          <a:lstStyle/>
          <a:p>
            <a:pPr/>
            <a:r>
              <a:t>Title Text</a:t>
            </a:r>
          </a:p>
        </p:txBody>
      </p:sp>
      <p:sp>
        <p:nvSpPr>
          <p:cNvPr id="5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lank">
    <p:spTree>
      <p:nvGrpSpPr>
        <p:cNvPr id="1" name=""/>
        <p:cNvGrpSpPr/>
        <p:nvPr/>
      </p:nvGrpSpPr>
      <p:grpSpPr>
        <a:xfrm>
          <a:off x="0" y="0"/>
          <a:ext cx="0" cy="0"/>
          <a:chOff x="0" y="0"/>
          <a:chExt cx="0" cy="0"/>
        </a:xfrm>
      </p:grpSpPr>
      <p:sp>
        <p:nvSpPr>
          <p:cNvPr id="6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ntent with Caption">
    <p:spTree>
      <p:nvGrpSpPr>
        <p:cNvPr id="1" name=""/>
        <p:cNvGrpSpPr/>
        <p:nvPr/>
      </p:nvGrpSpPr>
      <p:grpSpPr>
        <a:xfrm>
          <a:off x="0" y="0"/>
          <a:ext cx="0" cy="0"/>
          <a:chOff x="0" y="0"/>
          <a:chExt cx="0" cy="0"/>
        </a:xfrm>
      </p:grpSpPr>
      <p:sp>
        <p:nvSpPr>
          <p:cNvPr id="72" name="Title Text"/>
          <p:cNvSpPr txBox="1"/>
          <p:nvPr>
            <p:ph type="title"/>
          </p:nvPr>
        </p:nvSpPr>
        <p:spPr>
          <a:xfrm>
            <a:off x="839787" y="457200"/>
            <a:ext cx="3932240" cy="1600200"/>
          </a:xfrm>
          <a:prstGeom prst="rect">
            <a:avLst/>
          </a:prstGeom>
        </p:spPr>
        <p:txBody>
          <a:bodyPr anchor="b"/>
          <a:lstStyle>
            <a:lvl1pPr>
              <a:defRPr sz="3200"/>
            </a:lvl1pPr>
          </a:lstStyle>
          <a:p>
            <a:pPr/>
            <a:r>
              <a:t>Title Text</a:t>
            </a:r>
          </a:p>
        </p:txBody>
      </p:sp>
      <p:sp>
        <p:nvSpPr>
          <p:cNvPr id="73" name="Body Level One…"/>
          <p:cNvSpPr txBox="1"/>
          <p:nvPr>
            <p:ph type="body" sz="half" idx="1"/>
          </p:nvPr>
        </p:nvSpPr>
        <p:spPr>
          <a:xfrm>
            <a:off x="5183187" y="987425"/>
            <a:ext cx="6172202"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pPr/>
            <a:r>
              <a:t>Body Level One</a:t>
            </a:r>
          </a:p>
          <a:p>
            <a:pPr lvl="1"/>
            <a:r>
              <a:t>Body Level Two</a:t>
            </a:r>
          </a:p>
          <a:p>
            <a:pPr lvl="2"/>
            <a:r>
              <a:t>Body Level Three</a:t>
            </a:r>
          </a:p>
          <a:p>
            <a:pPr lvl="3"/>
            <a:r>
              <a:t>Body Level Four</a:t>
            </a:r>
          </a:p>
          <a:p>
            <a:pPr lvl="4"/>
            <a:r>
              <a:t>Body Level Five</a:t>
            </a:r>
          </a:p>
        </p:txBody>
      </p:sp>
      <p:sp>
        <p:nvSpPr>
          <p:cNvPr id="74" name="Text Placeholder 3"/>
          <p:cNvSpPr/>
          <p:nvPr>
            <p:ph type="body" sz="quarter" idx="21"/>
          </p:nvPr>
        </p:nvSpPr>
        <p:spPr>
          <a:xfrm>
            <a:off x="839787" y="2057400"/>
            <a:ext cx="3932238" cy="3811588"/>
          </a:xfrm>
          <a:prstGeom prst="rect">
            <a:avLst/>
          </a:prstGeom>
        </p:spPr>
        <p:txBody>
          <a:bodyPr/>
          <a:lstStyle/>
          <a:p>
            <a:pPr/>
          </a:p>
        </p:txBody>
      </p:sp>
      <p:sp>
        <p:nvSpPr>
          <p:cNvPr id="7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Picture with Caption">
    <p:spTree>
      <p:nvGrpSpPr>
        <p:cNvPr id="1" name=""/>
        <p:cNvGrpSpPr/>
        <p:nvPr/>
      </p:nvGrpSpPr>
      <p:grpSpPr>
        <a:xfrm>
          <a:off x="0" y="0"/>
          <a:ext cx="0" cy="0"/>
          <a:chOff x="0" y="0"/>
          <a:chExt cx="0" cy="0"/>
        </a:xfrm>
      </p:grpSpPr>
      <p:sp>
        <p:nvSpPr>
          <p:cNvPr id="82" name="Title Text"/>
          <p:cNvSpPr txBox="1"/>
          <p:nvPr>
            <p:ph type="title"/>
          </p:nvPr>
        </p:nvSpPr>
        <p:spPr>
          <a:xfrm>
            <a:off x="839787" y="457200"/>
            <a:ext cx="3932240" cy="1600200"/>
          </a:xfrm>
          <a:prstGeom prst="rect">
            <a:avLst/>
          </a:prstGeom>
        </p:spPr>
        <p:txBody>
          <a:bodyPr anchor="b"/>
          <a:lstStyle>
            <a:lvl1pPr>
              <a:defRPr sz="3200"/>
            </a:lvl1pPr>
          </a:lstStyle>
          <a:p>
            <a:pPr/>
            <a:r>
              <a:t>Title Text</a:t>
            </a:r>
          </a:p>
        </p:txBody>
      </p:sp>
      <p:sp>
        <p:nvSpPr>
          <p:cNvPr id="83" name="Picture Placeholder 2"/>
          <p:cNvSpPr/>
          <p:nvPr>
            <p:ph type="pic" sz="half" idx="21"/>
          </p:nvPr>
        </p:nvSpPr>
        <p:spPr>
          <a:xfrm>
            <a:off x="5183187" y="987425"/>
            <a:ext cx="6172202" cy="4873625"/>
          </a:xfrm>
          <a:prstGeom prst="rect">
            <a:avLst/>
          </a:prstGeom>
        </p:spPr>
        <p:txBody>
          <a:bodyPr lIns="91439" tIns="45719" rIns="91439" bIns="45719">
            <a:noAutofit/>
          </a:bodyPr>
          <a:lstStyle/>
          <a:p>
            <a:pPr/>
          </a:p>
        </p:txBody>
      </p:sp>
      <p:sp>
        <p:nvSpPr>
          <p:cNvPr id="84" name="Body Level One…"/>
          <p:cNvSpPr txBox="1"/>
          <p:nvPr>
            <p:ph type="body" sz="quarter" idx="1"/>
          </p:nvPr>
        </p:nvSpPr>
        <p:spPr>
          <a:xfrm>
            <a:off x="839787" y="2057400"/>
            <a:ext cx="3932240" cy="3811588"/>
          </a:xfrm>
          <a:prstGeom prst="rect">
            <a:avLst/>
          </a:prstGeom>
        </p:spPr>
        <p:txBody>
          <a:bodyPr/>
          <a:lstStyle>
            <a:lvl1pPr marL="0" indent="0">
              <a:buSzTx/>
              <a:buFontTx/>
              <a:buNone/>
              <a:defRPr sz="1600"/>
            </a:lvl1pPr>
            <a:lvl2pPr marL="0" indent="0">
              <a:buSzTx/>
              <a:buFontTx/>
              <a:buNone/>
              <a:defRPr sz="1600"/>
            </a:lvl2pPr>
            <a:lvl3pPr marL="0" indent="0">
              <a:buSzTx/>
              <a:buFontTx/>
              <a:buNone/>
              <a:defRPr sz="1600"/>
            </a:lvl3pPr>
            <a:lvl4pPr marL="0" indent="0">
              <a:buSzTx/>
              <a:buFontTx/>
              <a:buNone/>
              <a:defRPr sz="1600"/>
            </a:lvl4pPr>
            <a:lvl5pPr marL="0" indent="0">
              <a:buSzTx/>
              <a:buFontTx/>
              <a:buNone/>
              <a:defRPr sz="1600"/>
            </a:lvl5pPr>
          </a:lstStyle>
          <a:p>
            <a:pPr/>
            <a:r>
              <a:t>Body Level One</a:t>
            </a:r>
          </a:p>
          <a:p>
            <a:pPr lvl="1"/>
            <a:r>
              <a:t>Body Level Two</a:t>
            </a:r>
          </a:p>
          <a:p>
            <a:pPr lvl="2"/>
            <a:r>
              <a:t>Body Level Three</a:t>
            </a:r>
          </a:p>
          <a:p>
            <a:pPr lvl="3"/>
            <a:r>
              <a:t>Body Level Four</a:t>
            </a:r>
          </a:p>
          <a:p>
            <a:pPr lvl="4"/>
            <a:r>
              <a:t>Body Level Five</a:t>
            </a:r>
          </a:p>
        </p:txBody>
      </p:sp>
      <p:sp>
        <p:nvSpPr>
          <p:cNvPr id="8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solidFill>
          <a:srgbClr val="FFFFFF"/>
        </a:solidFill>
      </p:bgPr>
    </p:bg>
    <p:spTree>
      <p:nvGrpSpPr>
        <p:cNvPr id="1" name=""/>
        <p:cNvGrpSpPr/>
        <p:nvPr/>
      </p:nvGrpSpPr>
      <p:grpSpPr>
        <a:xfrm>
          <a:off x="0" y="0"/>
          <a:ext cx="0" cy="0"/>
          <a:chOff x="0" y="0"/>
          <a:chExt cx="0" cy="0"/>
        </a:xfrm>
      </p:grpSpPr>
      <p:sp>
        <p:nvSpPr>
          <p:cNvPr id="2" name="Title Text"/>
          <p:cNvSpPr txBox="1"/>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nchor="ctr">
            <a:normAutofit fontScale="100000" lnSpcReduction="0"/>
          </a:bodyPr>
          <a:lstStyle/>
          <a:p>
            <a:pPr/>
            <a:r>
              <a:t>Title Text</a:t>
            </a:r>
          </a:p>
        </p:txBody>
      </p:sp>
      <p:sp>
        <p:nvSpPr>
          <p:cNvPr id="3" name="Body Level One…"/>
          <p:cNvSpPr txBox="1"/>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4" name="Slide Number"/>
          <p:cNvSpPr txBox="1"/>
          <p:nvPr>
            <p:ph type="sldNum" sz="quarter" idx="2"/>
          </p:nvPr>
        </p:nvSpPr>
        <p:spPr>
          <a:xfrm>
            <a:off x="11095178" y="6414761"/>
            <a:ext cx="258623" cy="248303"/>
          </a:xfrm>
          <a:prstGeom prst="rect">
            <a:avLst/>
          </a:prstGeom>
          <a:ln w="12700">
            <a:miter lim="400000"/>
          </a:ln>
        </p:spPr>
        <p:txBody>
          <a:bodyPr wrap="none" lIns="45718" tIns="45718" rIns="45718" bIns="45718" anchor="ctr">
            <a:spAutoFit/>
          </a:bodyPr>
          <a:lstStyle>
            <a:lvl1pPr algn="r">
              <a:defRPr sz="12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Lst>
  <p:transition xmlns:p14="http://schemas.microsoft.com/office/powerpoint/2010/main" spd="med" advClick="1"/>
  <p:txStyles>
    <p:titleStyle>
      <a:lvl1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2pPr>
      <a:lvl3pPr marL="1234438" marR="0" indent="-320038"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9pPr>
    </p:bodyStyle>
    <p:otherStyle>
      <a:lvl1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1pPr>
      <a:lvl2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2pPr>
      <a:lvl3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3pPr>
      <a:lvl4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4pPr>
      <a:lvl5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5pPr>
      <a:lvl6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6pPr>
      <a:lvl7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7pPr>
      <a:lvl8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8pPr>
      <a:lvl9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image" Target="../media/image3.png"/></Relationships>

</file>

<file path=ppt/slides/_rels/slide2.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 Id="rId3" Type="http://schemas.openxmlformats.org/officeDocument/2006/relationships/image" Target="../media/image3.png"/></Relationships>

</file>

<file path=ppt/slides/_rels/slide3.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png"/><Relationship Id="rId3" Type="http://schemas.openxmlformats.org/officeDocument/2006/relationships/image" Target="../media/image3.png"/></Relationships>

</file>

<file path=ppt/slides/_rels/slide4.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png"/><Relationship Id="rId3" Type="http://schemas.openxmlformats.org/officeDocument/2006/relationships/image" Target="../media/image3.png"/></Relationships>

</file>

<file path=ppt/slides/_rels/slide5.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png"/><Relationship Id="rId3" Type="http://schemas.openxmlformats.org/officeDocument/2006/relationships/image" Target="../media/image8.png"/><Relationship Id="rId4" Type="http://schemas.openxmlformats.org/officeDocument/2006/relationships/image" Target="../media/image3.png"/></Relationships>

</file>

<file path=ppt/slides/_rels/slide6.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png"/><Relationship Id="rId3" Type="http://schemas.openxmlformats.org/officeDocument/2006/relationships/image" Target="../media/image3.png"/></Relationships>

</file>

<file path=ppt/slides/_rels/slide7.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png"/><Relationship Id="rId3" Type="http://schemas.openxmlformats.org/officeDocument/2006/relationships/image" Target="../media/image3.png"/></Relationships>

</file>

<file path=ppt/slides/_rels/slide8.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png"/><Relationship Id="rId3" Type="http://schemas.openxmlformats.org/officeDocument/2006/relationships/image" Target="../media/image3.png"/></Relationships>

</file>

<file path=ppt/slides/_rels/slide9.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png"/><Relationship Id="rId3" Type="http://schemas.openxmlformats.org/officeDocument/2006/relationships/image" Target="../media/image3.png"/></Relationships>

</file>

<file path=ppt/slides/_rels/slide10.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png"/><Relationship Id="rId3" Type="http://schemas.openxmlformats.org/officeDocument/2006/relationships/image" Target="../media/image14.png"/><Relationship Id="rId4" Type="http://schemas.openxmlformats.org/officeDocument/2006/relationships/image" Target="../media/image3.png"/></Relationships>

</file>

<file path=ppt/slides/_rels/slide11.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5.png"/><Relationship Id="rId3" Type="http://schemas.openxmlformats.org/officeDocument/2006/relationships/image" Target="../media/image3.png"/></Relationships>

</file>

<file path=ppt/slides/_rels/slide12.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6.png"/></Relationships>

</file>

<file path=ppt/slides/_rels/slide13.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7.png"/><Relationship Id="rId3" Type="http://schemas.openxmlformats.org/officeDocument/2006/relationships/image" Target="../media/image18.png"/></Relationships>

</file>

<file path=ppt/slides/_rels/slide14.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9.png"/></Relationships>

</file>

<file path=ppt/slides/_rels/slide15.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94" name="Picture 4" descr="Picture 4"/>
          <p:cNvPicPr>
            <a:picLocks noChangeAspect="1"/>
          </p:cNvPicPr>
          <p:nvPr/>
        </p:nvPicPr>
        <p:blipFill>
          <a:blip r:embed="rId2">
            <a:extLst/>
          </a:blip>
          <a:stretch>
            <a:fillRect/>
          </a:stretch>
        </p:blipFill>
        <p:spPr>
          <a:xfrm>
            <a:off x="695325" y="382366"/>
            <a:ext cx="11182350" cy="1797900"/>
          </a:xfrm>
          <a:prstGeom prst="rect">
            <a:avLst/>
          </a:prstGeom>
          <a:ln w="12700">
            <a:miter lim="400000"/>
          </a:ln>
        </p:spPr>
      </p:pic>
      <p:sp>
        <p:nvSpPr>
          <p:cNvPr id="95" name="TextBox 5"/>
          <p:cNvSpPr txBox="1"/>
          <p:nvPr/>
        </p:nvSpPr>
        <p:spPr>
          <a:xfrm>
            <a:off x="1836421" y="2533650"/>
            <a:ext cx="8728710" cy="1501487"/>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a:r>
              <a:t>This text should appear only when we performed the auth test and found ‘unknown’ manufacturer. In such case, I would expect to see the components tested in this test and the identified manufacturer should have indicate ‘unknown’</a:t>
            </a:r>
          </a:p>
          <a:p>
            <a:pPr/>
            <a:r>
              <a:t>Not showing any component and not indicating the ‘unknown’ manufacturer is not logic.</a:t>
            </a:r>
          </a:p>
          <a:p>
            <a:pPr/>
            <a:r>
              <a:t>Below is an example of a correct usage in the same sentence.</a:t>
            </a:r>
          </a:p>
        </p:txBody>
      </p:sp>
      <p:pic>
        <p:nvPicPr>
          <p:cNvPr id="96" name="Picture 7" descr="Picture 7"/>
          <p:cNvPicPr>
            <a:picLocks noChangeAspect="1"/>
          </p:cNvPicPr>
          <p:nvPr/>
        </p:nvPicPr>
        <p:blipFill>
          <a:blip r:embed="rId3">
            <a:extLst/>
          </a:blip>
          <a:stretch>
            <a:fillRect/>
          </a:stretch>
        </p:blipFill>
        <p:spPr>
          <a:xfrm>
            <a:off x="957262" y="4482522"/>
            <a:ext cx="10277476" cy="1993113"/>
          </a:xfrm>
          <a:prstGeom prst="rect">
            <a:avLst/>
          </a:prstGeom>
          <a:ln w="12700">
            <a:miter lim="400000"/>
          </a:ln>
        </p:spPr>
      </p:pic>
      <p:pic>
        <p:nvPicPr>
          <p:cNvPr id="97" name="Picture 8" descr="Picture 8"/>
          <p:cNvPicPr>
            <a:picLocks noChangeAspect="1"/>
          </p:cNvPicPr>
          <p:nvPr/>
        </p:nvPicPr>
        <p:blipFill>
          <a:blip r:embed="rId4">
            <a:extLst/>
          </a:blip>
          <a:stretch>
            <a:fillRect/>
          </a:stretch>
        </p:blipFill>
        <p:spPr>
          <a:xfrm>
            <a:off x="11032852" y="2180264"/>
            <a:ext cx="927645" cy="806374"/>
          </a:xfrm>
          <a:prstGeom prst="rect">
            <a:avLst/>
          </a:prstGeom>
          <a:ln w="12700">
            <a:miter lim="400000"/>
          </a:ln>
        </p:spPr>
      </p:pic>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99" name="Picture 4" descr="Picture 4"/>
          <p:cNvPicPr>
            <a:picLocks noChangeAspect="1"/>
          </p:cNvPicPr>
          <p:nvPr/>
        </p:nvPicPr>
        <p:blipFill>
          <a:blip r:embed="rId2">
            <a:extLst/>
          </a:blip>
          <a:stretch>
            <a:fillRect/>
          </a:stretch>
        </p:blipFill>
        <p:spPr>
          <a:xfrm>
            <a:off x="1362075" y="946845"/>
            <a:ext cx="9744075" cy="3144403"/>
          </a:xfrm>
          <a:prstGeom prst="rect">
            <a:avLst/>
          </a:prstGeom>
          <a:ln w="12700">
            <a:miter lim="400000"/>
          </a:ln>
        </p:spPr>
      </p:pic>
      <p:sp>
        <p:nvSpPr>
          <p:cNvPr id="100" name="TextBox 5"/>
          <p:cNvSpPr txBox="1"/>
          <p:nvPr/>
        </p:nvSpPr>
        <p:spPr>
          <a:xfrm>
            <a:off x="2150746" y="4610100"/>
            <a:ext cx="8728710" cy="333087"/>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a:r>
              <a:t>What is this empty icon test (Marking?)? Need to correct the interface</a:t>
            </a:r>
          </a:p>
        </p:txBody>
      </p:sp>
      <p:pic>
        <p:nvPicPr>
          <p:cNvPr id="101" name="Picture 6" descr="Picture 6"/>
          <p:cNvPicPr>
            <a:picLocks noChangeAspect="1"/>
          </p:cNvPicPr>
          <p:nvPr/>
        </p:nvPicPr>
        <p:blipFill>
          <a:blip r:embed="rId3">
            <a:extLst/>
          </a:blip>
          <a:stretch>
            <a:fillRect/>
          </a:stretch>
        </p:blipFill>
        <p:spPr>
          <a:xfrm>
            <a:off x="11032852" y="2180264"/>
            <a:ext cx="927645" cy="806374"/>
          </a:xfrm>
          <a:prstGeom prst="rect">
            <a:avLst/>
          </a:prstGeom>
          <a:ln w="12700">
            <a:miter lim="400000"/>
          </a:ln>
        </p:spPr>
      </p:pic>
      <p:sp>
        <p:nvSpPr>
          <p:cNvPr id="102" name="Star"/>
          <p:cNvSpPr/>
          <p:nvPr/>
        </p:nvSpPr>
        <p:spPr>
          <a:xfrm>
            <a:off x="9819915" y="2414172"/>
            <a:ext cx="2318017" cy="2204567"/>
          </a:xfrm>
          <a:prstGeom prst="star5">
            <a:avLst>
              <a:gd name="adj" fmla="val 19100"/>
              <a:gd name="hf" fmla="val 105146"/>
              <a:gd name="vf" fmla="val 110557"/>
            </a:avLst>
          </a:prstGeom>
          <a:gradFill>
            <a:gsLst>
              <a:gs pos="0">
                <a:srgbClr val="80B860"/>
              </a:gs>
              <a:gs pos="50000">
                <a:srgbClr val="6FB242"/>
              </a:gs>
              <a:gs pos="100000">
                <a:srgbClr val="61A236"/>
              </a:gs>
            </a:gsLst>
            <a:lin ang="5400000"/>
          </a:gradFill>
          <a:ln w="6350">
            <a:solidFill>
              <a:schemeClr val="accent1"/>
            </a:solidFill>
            <a:miter/>
          </a:ln>
          <a:effectLst>
            <a:outerShdw sx="100000" sy="100000" kx="0" ky="0" algn="b" rotWithShape="0" blurRad="63500" dist="19050" dir="5400000">
              <a:srgbClr val="000000">
                <a:alpha val="63000"/>
              </a:srgbClr>
            </a:outerShdw>
          </a:effectLst>
        </p:spPr>
        <p:txBody>
          <a:bodyPr lIns="45718" tIns="45718" rIns="45718" bIns="45718" anchor="ctr"/>
          <a:lstStyle/>
          <a:p>
            <a:pPr>
              <a:defRPr>
                <a:solidFill>
                  <a:srgbClr val="FFFFFF"/>
                </a:solidFill>
              </a:defRPr>
            </a:pPr>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04" name="Picture 4" descr="Picture 4"/>
          <p:cNvPicPr>
            <a:picLocks noChangeAspect="1"/>
          </p:cNvPicPr>
          <p:nvPr/>
        </p:nvPicPr>
        <p:blipFill>
          <a:blip r:embed="rId2">
            <a:extLst/>
          </a:blip>
          <a:stretch>
            <a:fillRect/>
          </a:stretch>
        </p:blipFill>
        <p:spPr>
          <a:xfrm>
            <a:off x="338135" y="550480"/>
            <a:ext cx="11515727" cy="2311378"/>
          </a:xfrm>
          <a:prstGeom prst="rect">
            <a:avLst/>
          </a:prstGeom>
          <a:ln w="12700">
            <a:miter lim="400000"/>
          </a:ln>
        </p:spPr>
      </p:pic>
      <p:sp>
        <p:nvSpPr>
          <p:cNvPr id="105" name="TextBox 5"/>
          <p:cNvSpPr txBox="1"/>
          <p:nvPr/>
        </p:nvSpPr>
        <p:spPr>
          <a:xfrm>
            <a:off x="2150745" y="4610100"/>
            <a:ext cx="8728711" cy="625187"/>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a:r>
              <a:t>If no homogeneity test run, why we indicate the 0 and the + signs? Why don’t we leave it empty with the comment that homogeneity test didn’t run since the qty is too low ?</a:t>
            </a:r>
          </a:p>
        </p:txBody>
      </p:sp>
      <p:pic>
        <p:nvPicPr>
          <p:cNvPr id="106" name="Picture 6" descr="Picture 6"/>
          <p:cNvPicPr>
            <a:picLocks noChangeAspect="1"/>
          </p:cNvPicPr>
          <p:nvPr/>
        </p:nvPicPr>
        <p:blipFill>
          <a:blip r:embed="rId3">
            <a:extLst/>
          </a:blip>
          <a:stretch>
            <a:fillRect/>
          </a:stretch>
        </p:blipFill>
        <p:spPr>
          <a:xfrm>
            <a:off x="10925175" y="3277546"/>
            <a:ext cx="927644" cy="806374"/>
          </a:xfrm>
          <a:prstGeom prst="rect">
            <a:avLst/>
          </a:prstGeom>
          <a:ln w="12700">
            <a:miter lim="400000"/>
          </a:ln>
        </p:spPr>
      </p:pic>
      <p:sp>
        <p:nvSpPr>
          <p:cNvPr id="107" name="Star"/>
          <p:cNvSpPr/>
          <p:nvPr/>
        </p:nvSpPr>
        <p:spPr>
          <a:xfrm>
            <a:off x="9423675" y="3206652"/>
            <a:ext cx="2318017" cy="2204565"/>
          </a:xfrm>
          <a:prstGeom prst="star5">
            <a:avLst>
              <a:gd name="adj" fmla="val 19100"/>
              <a:gd name="hf" fmla="val 105146"/>
              <a:gd name="vf" fmla="val 110557"/>
            </a:avLst>
          </a:prstGeom>
          <a:gradFill>
            <a:gsLst>
              <a:gs pos="0">
                <a:srgbClr val="70A6DB"/>
              </a:gs>
              <a:gs pos="50000">
                <a:srgbClr val="559BDB"/>
              </a:gs>
              <a:gs pos="100000">
                <a:srgbClr val="448AC9"/>
              </a:gs>
            </a:gsLst>
            <a:lin ang="5400000"/>
          </a:gradFill>
          <a:ln w="6350">
            <a:solidFill>
              <a:schemeClr val="accent5"/>
            </a:solidFill>
            <a:miter/>
          </a:ln>
        </p:spPr>
        <p:txBody>
          <a:bodyPr lIns="45718" tIns="45718" rIns="45718" bIns="45718" anchor="ctr"/>
          <a:lstStyle/>
          <a:p>
            <a:pPr>
              <a:defRPr>
                <a:solidFill>
                  <a:srgbClr val="FFFFFF"/>
                </a:solidFill>
              </a:defRPr>
            </a:pPr>
          </a:p>
        </p:txBody>
      </p:sp>
      <p:sp>
        <p:nvSpPr>
          <p:cNvPr id="108" name="Do not show the number of groups and remove  “+” sign"/>
          <p:cNvSpPr txBox="1"/>
          <p:nvPr/>
        </p:nvSpPr>
        <p:spPr>
          <a:xfrm>
            <a:off x="1683173" y="5472257"/>
            <a:ext cx="4576611" cy="634711"/>
          </a:xfrm>
          <a:prstGeom prst="rect">
            <a:avLst/>
          </a:prstGeom>
          <a:gradFill>
            <a:gsLst>
              <a:gs pos="0">
                <a:schemeClr val="accent4">
                  <a:hueOff val="-617933"/>
                  <a:lumOff val="36487"/>
                </a:schemeClr>
              </a:gs>
              <a:gs pos="35000">
                <a:srgbClr val="FFEACF"/>
              </a:gs>
              <a:gs pos="100000">
                <a:schemeClr val="accent4">
                  <a:hueOff val="-742744"/>
                  <a:lumOff val="46439"/>
                </a:schemeClr>
              </a:gs>
            </a:gsLst>
            <a:lin ang="16200000"/>
          </a:gradFill>
          <a:ln>
            <a:solidFill>
              <a:srgbClr val="F9BC00"/>
            </a:solidFill>
          </a:ln>
          <a:extLst>
            <a:ext uri="{C572A759-6A51-4108-AA02-DFA0A04FC94B}">
              <ma14:wrappingTextBoxFlag xmlns:ma14="http://schemas.microsoft.com/office/mac/drawingml/2011/main" val="1"/>
            </a:ext>
          </a:extLst>
        </p:spPr>
        <p:txBody>
          <a:bodyPr wrap="none" lIns="45718" tIns="45718" rIns="45718" bIns="45718">
            <a:spAutoFit/>
          </a:bodyPr>
          <a:lstStyle/>
          <a:p>
            <a:pPr/>
            <a:r>
              <a:t>Do not show the number of groups and remove </a:t>
            </a:r>
            <a:br/>
            <a:r>
              <a:t>“+” sign</a:t>
            </a:r>
          </a:p>
        </p:txBody>
      </p:sp>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10" name="Picture 6" descr="Picture 6"/>
          <p:cNvPicPr>
            <a:picLocks noChangeAspect="1"/>
          </p:cNvPicPr>
          <p:nvPr/>
        </p:nvPicPr>
        <p:blipFill>
          <a:blip r:embed="rId2">
            <a:extLst/>
          </a:blip>
          <a:stretch>
            <a:fillRect/>
          </a:stretch>
        </p:blipFill>
        <p:spPr>
          <a:xfrm>
            <a:off x="4767076" y="471219"/>
            <a:ext cx="2657848" cy="3820061"/>
          </a:xfrm>
          <a:prstGeom prst="rect">
            <a:avLst/>
          </a:prstGeom>
          <a:ln w="12700">
            <a:miter lim="400000"/>
          </a:ln>
        </p:spPr>
      </p:pic>
      <p:sp>
        <p:nvSpPr>
          <p:cNvPr id="111" name="TextBox 7"/>
          <p:cNvSpPr txBox="1"/>
          <p:nvPr/>
        </p:nvSpPr>
        <p:spPr>
          <a:xfrm>
            <a:off x="2150746" y="4610100"/>
            <a:ext cx="8728710" cy="333087"/>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a:r>
              <a:t>Same numbers appear on different places of the bars. </a:t>
            </a:r>
          </a:p>
        </p:txBody>
      </p:sp>
      <p:pic>
        <p:nvPicPr>
          <p:cNvPr id="112" name="Picture 8" descr="Picture 8"/>
          <p:cNvPicPr>
            <a:picLocks noChangeAspect="1"/>
          </p:cNvPicPr>
          <p:nvPr/>
        </p:nvPicPr>
        <p:blipFill>
          <a:blip r:embed="rId3">
            <a:extLst/>
          </a:blip>
          <a:stretch>
            <a:fillRect/>
          </a:stretch>
        </p:blipFill>
        <p:spPr>
          <a:xfrm>
            <a:off x="11032852" y="2180264"/>
            <a:ext cx="927645" cy="806374"/>
          </a:xfrm>
          <a:prstGeom prst="rect">
            <a:avLst/>
          </a:prstGeom>
          <a:ln w="12700">
            <a:miter lim="400000"/>
          </a:ln>
        </p:spPr>
      </p:pic>
      <p:sp>
        <p:nvSpPr>
          <p:cNvPr id="113" name="Star"/>
          <p:cNvSpPr/>
          <p:nvPr/>
        </p:nvSpPr>
        <p:spPr>
          <a:xfrm>
            <a:off x="9819915" y="2048412"/>
            <a:ext cx="2318016" cy="2204566"/>
          </a:xfrm>
          <a:prstGeom prst="star5">
            <a:avLst>
              <a:gd name="adj" fmla="val 19100"/>
              <a:gd name="hf" fmla="val 105146"/>
              <a:gd name="vf" fmla="val 110557"/>
            </a:avLst>
          </a:prstGeom>
          <a:gradFill>
            <a:gsLst>
              <a:gs pos="0">
                <a:srgbClr val="80B860"/>
              </a:gs>
              <a:gs pos="50000">
                <a:srgbClr val="6FB242"/>
              </a:gs>
              <a:gs pos="100000">
                <a:srgbClr val="61A236"/>
              </a:gs>
            </a:gsLst>
            <a:lin ang="5400000"/>
          </a:gradFill>
          <a:ln w="6350">
            <a:solidFill>
              <a:schemeClr val="accent1"/>
            </a:solidFill>
            <a:miter/>
          </a:ln>
          <a:effectLst>
            <a:outerShdw sx="100000" sy="100000" kx="0" ky="0" algn="b" rotWithShape="0" blurRad="63500" dist="19050" dir="5400000">
              <a:srgbClr val="000000">
                <a:alpha val="63000"/>
              </a:srgbClr>
            </a:outerShdw>
          </a:effectLst>
        </p:spPr>
        <p:txBody>
          <a:bodyPr lIns="45718" tIns="45718" rIns="45718" bIns="45718" anchor="ctr"/>
          <a:lstStyle/>
          <a:p>
            <a:pPr>
              <a:defRPr>
                <a:solidFill>
                  <a:srgbClr val="FFFFFF"/>
                </a:solidFill>
              </a:defRPr>
            </a:pPr>
          </a:p>
        </p:txBody>
      </p:sp>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15" name="Picture 4" descr="Picture 4"/>
          <p:cNvPicPr>
            <a:picLocks noChangeAspect="1"/>
          </p:cNvPicPr>
          <p:nvPr/>
        </p:nvPicPr>
        <p:blipFill>
          <a:blip r:embed="rId2">
            <a:extLst/>
          </a:blip>
          <a:stretch>
            <a:fillRect/>
          </a:stretch>
        </p:blipFill>
        <p:spPr>
          <a:xfrm>
            <a:off x="467322" y="116121"/>
            <a:ext cx="11257353" cy="2846154"/>
          </a:xfrm>
          <a:prstGeom prst="rect">
            <a:avLst/>
          </a:prstGeom>
          <a:ln w="12700">
            <a:miter lim="400000"/>
          </a:ln>
        </p:spPr>
      </p:pic>
      <p:sp>
        <p:nvSpPr>
          <p:cNvPr id="116" name="TextBox 5"/>
          <p:cNvSpPr txBox="1"/>
          <p:nvPr/>
        </p:nvSpPr>
        <p:spPr>
          <a:xfrm>
            <a:off x="2074546" y="2962275"/>
            <a:ext cx="8728710" cy="1501487"/>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a:r>
              <a:t>If no defects found, why we indicate 1000000 defected per million?</a:t>
            </a:r>
          </a:p>
          <a:p>
            <a:pPr/>
            <a:r>
              <a:t>This issue also fails the body defects filter since when I try to filter only the issues with the body defects, it takes those cases that shows 1000000 DPM and present it although there are no body defects in it. </a:t>
            </a:r>
          </a:p>
          <a:p>
            <a:pPr/>
            <a:r>
              <a:t>This issue also impacts the preview as it shows 1000000 DPM while this is actually 0</a:t>
            </a:r>
          </a:p>
        </p:txBody>
      </p:sp>
      <p:pic>
        <p:nvPicPr>
          <p:cNvPr id="117" name="Picture 7" descr="Picture 7"/>
          <p:cNvPicPr>
            <a:picLocks noChangeAspect="1"/>
          </p:cNvPicPr>
          <p:nvPr/>
        </p:nvPicPr>
        <p:blipFill>
          <a:blip r:embed="rId3">
            <a:extLst/>
          </a:blip>
          <a:stretch>
            <a:fillRect/>
          </a:stretch>
        </p:blipFill>
        <p:spPr>
          <a:xfrm>
            <a:off x="4533470" y="4439603"/>
            <a:ext cx="3440601" cy="2343444"/>
          </a:xfrm>
          <a:prstGeom prst="rect">
            <a:avLst/>
          </a:prstGeom>
          <a:ln w="12700">
            <a:miter lim="400000"/>
          </a:ln>
        </p:spPr>
      </p:pic>
      <p:pic>
        <p:nvPicPr>
          <p:cNvPr id="118" name="Picture 8" descr="Picture 8"/>
          <p:cNvPicPr>
            <a:picLocks noChangeAspect="1"/>
          </p:cNvPicPr>
          <p:nvPr/>
        </p:nvPicPr>
        <p:blipFill>
          <a:blip r:embed="rId4">
            <a:extLst/>
          </a:blip>
          <a:stretch>
            <a:fillRect/>
          </a:stretch>
        </p:blipFill>
        <p:spPr>
          <a:xfrm>
            <a:off x="11032852" y="2180264"/>
            <a:ext cx="927645" cy="806374"/>
          </a:xfrm>
          <a:prstGeom prst="rect">
            <a:avLst/>
          </a:prstGeom>
          <a:ln w="12700">
            <a:miter lim="400000"/>
          </a:ln>
        </p:spPr>
      </p:pic>
      <p:sp>
        <p:nvSpPr>
          <p:cNvPr id="119" name="Star"/>
          <p:cNvSpPr/>
          <p:nvPr/>
        </p:nvSpPr>
        <p:spPr>
          <a:xfrm>
            <a:off x="9809754" y="2200812"/>
            <a:ext cx="2318016" cy="2204566"/>
          </a:xfrm>
          <a:prstGeom prst="star5">
            <a:avLst>
              <a:gd name="adj" fmla="val 19100"/>
              <a:gd name="hf" fmla="val 105146"/>
              <a:gd name="vf" fmla="val 110557"/>
            </a:avLst>
          </a:prstGeom>
          <a:gradFill>
            <a:gsLst>
              <a:gs pos="0">
                <a:srgbClr val="80B860"/>
              </a:gs>
              <a:gs pos="50000">
                <a:srgbClr val="6FB242"/>
              </a:gs>
              <a:gs pos="100000">
                <a:srgbClr val="61A236"/>
              </a:gs>
            </a:gsLst>
            <a:lin ang="5400000"/>
          </a:gradFill>
          <a:ln w="6350">
            <a:solidFill>
              <a:schemeClr val="accent1"/>
            </a:solidFill>
            <a:miter/>
          </a:ln>
          <a:effectLst>
            <a:outerShdw sx="100000" sy="100000" kx="0" ky="0" algn="b" rotWithShape="0" blurRad="63500" dist="19050" dir="5400000">
              <a:srgbClr val="000000">
                <a:alpha val="63000"/>
              </a:srgbClr>
            </a:outerShdw>
          </a:effectLst>
        </p:spPr>
        <p:txBody>
          <a:bodyPr lIns="45718" tIns="45718" rIns="45718" bIns="45718" anchor="ctr"/>
          <a:lstStyle/>
          <a:p>
            <a:pPr>
              <a:defRPr>
                <a:solidFill>
                  <a:srgbClr val="FFFFFF"/>
                </a:solidFill>
              </a:defRPr>
            </a:pPr>
          </a:p>
        </p:txBody>
      </p:sp>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21" name="Picture 4" descr="Picture 4"/>
          <p:cNvPicPr>
            <a:picLocks noChangeAspect="1"/>
          </p:cNvPicPr>
          <p:nvPr/>
        </p:nvPicPr>
        <p:blipFill>
          <a:blip r:embed="rId2">
            <a:extLst/>
          </a:blip>
          <a:stretch>
            <a:fillRect/>
          </a:stretch>
        </p:blipFill>
        <p:spPr>
          <a:xfrm>
            <a:off x="550505" y="360576"/>
            <a:ext cx="10944809" cy="2376874"/>
          </a:xfrm>
          <a:prstGeom prst="rect">
            <a:avLst/>
          </a:prstGeom>
          <a:ln w="12700">
            <a:miter lim="400000"/>
          </a:ln>
        </p:spPr>
      </p:pic>
      <p:sp>
        <p:nvSpPr>
          <p:cNvPr id="122" name="TextBox 5"/>
          <p:cNvSpPr txBox="1"/>
          <p:nvPr/>
        </p:nvSpPr>
        <p:spPr>
          <a:xfrm>
            <a:off x="2187238" y="2655232"/>
            <a:ext cx="8728711" cy="2961987"/>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a:r>
              <a:t>Red marking – we see score lower than 85. I would expect to get highlighted alert but we don’t see it.</a:t>
            </a:r>
          </a:p>
          <a:p>
            <a:pPr/>
          </a:p>
          <a:p>
            <a:pPr/>
            <a:r>
              <a:t>Blue marking – the comment is too close to the manufacturer found section. When reading the comment it looks like the same sentence.</a:t>
            </a:r>
          </a:p>
          <a:p>
            <a:pPr/>
          </a:p>
          <a:p>
            <a:pPr/>
            <a:r>
              <a:t>Comment content – the comment here make no sense in this case. We are indicating a case of unknown manufacturer found. However, the comment is saying we identified it as other manufacturer. If we identified different manufacturer then what is the name of this one? For sure cannot be unknown. Logic is broken here.</a:t>
            </a:r>
          </a:p>
        </p:txBody>
      </p:sp>
      <p:sp>
        <p:nvSpPr>
          <p:cNvPr id="123" name="Straight Arrow Connector 7"/>
          <p:cNvSpPr/>
          <p:nvPr/>
        </p:nvSpPr>
        <p:spPr>
          <a:xfrm>
            <a:off x="7429500" y="541019"/>
            <a:ext cx="53340" cy="365762"/>
          </a:xfrm>
          <a:prstGeom prst="line">
            <a:avLst/>
          </a:prstGeom>
          <a:ln w="6350">
            <a:solidFill>
              <a:schemeClr val="accent1"/>
            </a:solidFill>
            <a:miter/>
            <a:tailEnd type="triangle"/>
          </a:ln>
        </p:spPr>
        <p:txBody>
          <a:bodyPr lIns="45718" tIns="45718" rIns="45718" bIns="45718"/>
          <a:lstStyle/>
          <a:p>
            <a:pPr/>
          </a:p>
        </p:txBody>
      </p:sp>
      <p:pic>
        <p:nvPicPr>
          <p:cNvPr id="124" name="Picture 8" descr="Picture 8"/>
          <p:cNvPicPr>
            <a:picLocks noChangeAspect="1"/>
          </p:cNvPicPr>
          <p:nvPr/>
        </p:nvPicPr>
        <p:blipFill>
          <a:blip r:embed="rId3">
            <a:extLst/>
          </a:blip>
          <a:stretch>
            <a:fillRect/>
          </a:stretch>
        </p:blipFill>
        <p:spPr>
          <a:xfrm>
            <a:off x="11032852" y="2180264"/>
            <a:ext cx="927645" cy="806374"/>
          </a:xfrm>
          <a:prstGeom prst="rect">
            <a:avLst/>
          </a:prstGeom>
          <a:ln w="12700">
            <a:miter lim="400000"/>
          </a:ln>
        </p:spPr>
      </p:pic>
      <p:sp>
        <p:nvSpPr>
          <p:cNvPr id="125" name="If UNKNOWN only — comment message should be “Authenticity AI could not recognize the manufacturer”"/>
          <p:cNvSpPr txBox="1"/>
          <p:nvPr/>
        </p:nvSpPr>
        <p:spPr>
          <a:xfrm>
            <a:off x="1084828" y="5975176"/>
            <a:ext cx="10022342" cy="333087"/>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a:defRPr>
                <a:solidFill>
                  <a:schemeClr val="accent2"/>
                </a:solidFill>
              </a:defRPr>
            </a:lvl1pPr>
          </a:lstStyle>
          <a:p>
            <a:pPr/>
            <a:r>
              <a:t>If UNKNOWN only — comment message should be “Authenticity AI could not recognize the manufacturer” </a:t>
            </a:r>
          </a:p>
        </p:txBody>
      </p:sp>
      <p:sp>
        <p:nvSpPr>
          <p:cNvPr id="126" name="Star"/>
          <p:cNvSpPr/>
          <p:nvPr/>
        </p:nvSpPr>
        <p:spPr>
          <a:xfrm>
            <a:off x="9819915" y="2414172"/>
            <a:ext cx="2318016" cy="2204567"/>
          </a:xfrm>
          <a:prstGeom prst="star5">
            <a:avLst>
              <a:gd name="adj" fmla="val 19100"/>
              <a:gd name="hf" fmla="val 105146"/>
              <a:gd name="vf" fmla="val 110557"/>
            </a:avLst>
          </a:prstGeom>
          <a:gradFill>
            <a:gsLst>
              <a:gs pos="0">
                <a:srgbClr val="70A6DB"/>
              </a:gs>
              <a:gs pos="50000">
                <a:srgbClr val="559BDB"/>
              </a:gs>
              <a:gs pos="100000">
                <a:srgbClr val="448AC9"/>
              </a:gs>
            </a:gsLst>
            <a:lin ang="5400000"/>
          </a:gradFill>
          <a:ln w="6350">
            <a:solidFill>
              <a:schemeClr val="accent5"/>
            </a:solidFill>
            <a:miter/>
          </a:ln>
        </p:spPr>
        <p:txBody>
          <a:bodyPr lIns="45718" tIns="45718" rIns="45718" bIns="45718" anchor="ctr"/>
          <a:lstStyle/>
          <a:p>
            <a:pPr>
              <a:defRPr>
                <a:solidFill>
                  <a:srgbClr val="FFFFFF"/>
                </a:solidFill>
              </a:defRPr>
            </a:pPr>
          </a:p>
        </p:txBody>
      </p:sp>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8" name="TextBox 5"/>
          <p:cNvSpPr txBox="1"/>
          <p:nvPr/>
        </p:nvSpPr>
        <p:spPr>
          <a:xfrm>
            <a:off x="2150746" y="4610100"/>
            <a:ext cx="8728710" cy="625187"/>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a:r>
              <a:t>The whole purpose of this new scoring method was to remove the scores from the reel. Why we keep this NA indicator in all reels? Need to be removed.</a:t>
            </a:r>
          </a:p>
        </p:txBody>
      </p:sp>
      <p:pic>
        <p:nvPicPr>
          <p:cNvPr id="129" name="Picture 7" descr="Picture 7"/>
          <p:cNvPicPr>
            <a:picLocks noChangeAspect="1"/>
          </p:cNvPicPr>
          <p:nvPr/>
        </p:nvPicPr>
        <p:blipFill>
          <a:blip r:embed="rId2">
            <a:extLst/>
          </a:blip>
          <a:stretch>
            <a:fillRect/>
          </a:stretch>
        </p:blipFill>
        <p:spPr>
          <a:xfrm>
            <a:off x="2052315" y="167574"/>
            <a:ext cx="8087370" cy="4160652"/>
          </a:xfrm>
          <a:prstGeom prst="rect">
            <a:avLst/>
          </a:prstGeom>
          <a:ln w="12700">
            <a:miter lim="400000"/>
          </a:ln>
        </p:spPr>
      </p:pic>
      <p:pic>
        <p:nvPicPr>
          <p:cNvPr id="130" name="Picture 8" descr="Picture 8"/>
          <p:cNvPicPr>
            <a:picLocks noChangeAspect="1"/>
          </p:cNvPicPr>
          <p:nvPr/>
        </p:nvPicPr>
        <p:blipFill>
          <a:blip r:embed="rId3">
            <a:extLst/>
          </a:blip>
          <a:stretch>
            <a:fillRect/>
          </a:stretch>
        </p:blipFill>
        <p:spPr>
          <a:xfrm>
            <a:off x="11032852" y="2180264"/>
            <a:ext cx="927645" cy="806374"/>
          </a:xfrm>
          <a:prstGeom prst="rect">
            <a:avLst/>
          </a:prstGeom>
          <a:ln w="12700">
            <a:miter lim="400000"/>
          </a:ln>
        </p:spPr>
      </p:pic>
      <p:sp>
        <p:nvSpPr>
          <p:cNvPr id="131" name="Star"/>
          <p:cNvSpPr/>
          <p:nvPr/>
        </p:nvSpPr>
        <p:spPr>
          <a:xfrm>
            <a:off x="9819915" y="2414172"/>
            <a:ext cx="2318016" cy="2204567"/>
          </a:xfrm>
          <a:prstGeom prst="star5">
            <a:avLst>
              <a:gd name="adj" fmla="val 19100"/>
              <a:gd name="hf" fmla="val 105146"/>
              <a:gd name="vf" fmla="val 110557"/>
            </a:avLst>
          </a:prstGeom>
          <a:gradFill>
            <a:gsLst>
              <a:gs pos="0">
                <a:srgbClr val="80B860"/>
              </a:gs>
              <a:gs pos="50000">
                <a:srgbClr val="6FB242"/>
              </a:gs>
              <a:gs pos="100000">
                <a:srgbClr val="61A236"/>
              </a:gs>
            </a:gsLst>
            <a:lin ang="5400000"/>
          </a:gradFill>
          <a:ln w="6350">
            <a:solidFill>
              <a:schemeClr val="accent1"/>
            </a:solidFill>
            <a:miter/>
          </a:ln>
          <a:effectLst>
            <a:outerShdw sx="100000" sy="100000" kx="0" ky="0" algn="b" rotWithShape="0" blurRad="63500" dist="19050" dir="5400000">
              <a:srgbClr val="000000">
                <a:alpha val="63000"/>
              </a:srgbClr>
            </a:outerShdw>
          </a:effectLst>
        </p:spPr>
        <p:txBody>
          <a:bodyPr lIns="45718" tIns="45718" rIns="45718" bIns="45718" anchor="ctr"/>
          <a:lstStyle/>
          <a:p>
            <a:pPr>
              <a:defRPr>
                <a:solidFill>
                  <a:srgbClr val="FFFFFF"/>
                </a:solidFill>
              </a:defRPr>
            </a:pPr>
          </a:p>
        </p:txBody>
      </p:sp>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33" name="Picture 6" descr="Picture 6"/>
          <p:cNvPicPr>
            <a:picLocks noChangeAspect="1"/>
          </p:cNvPicPr>
          <p:nvPr/>
        </p:nvPicPr>
        <p:blipFill>
          <a:blip r:embed="rId2">
            <a:extLst/>
          </a:blip>
          <a:stretch>
            <a:fillRect/>
          </a:stretch>
        </p:blipFill>
        <p:spPr>
          <a:xfrm>
            <a:off x="460309" y="343632"/>
            <a:ext cx="11271382" cy="2472484"/>
          </a:xfrm>
          <a:prstGeom prst="rect">
            <a:avLst/>
          </a:prstGeom>
          <a:ln w="12700">
            <a:miter lim="400000"/>
          </a:ln>
        </p:spPr>
      </p:pic>
      <p:sp>
        <p:nvSpPr>
          <p:cNvPr id="134" name="TextBox 7"/>
          <p:cNvSpPr txBox="1"/>
          <p:nvPr/>
        </p:nvSpPr>
        <p:spPr>
          <a:xfrm>
            <a:off x="2150745" y="4610100"/>
            <a:ext cx="8728711" cy="1209387"/>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a:r>
              <a:t>The number format should not include decimal digits.</a:t>
            </a:r>
          </a:p>
          <a:p>
            <a:pPr/>
            <a:r>
              <a:t>The number format should be: X,XXX,XXX</a:t>
            </a:r>
          </a:p>
          <a:p>
            <a:pPr>
              <a:defRPr strike="sngStrike"/>
            </a:pPr>
            <a:r>
              <a:t>Number over 2000 DPM should indicate “&gt;2000” and not the huge numbers we get now. This is valid for all other modules which are measured by DPM.</a:t>
            </a:r>
          </a:p>
        </p:txBody>
      </p:sp>
      <p:pic>
        <p:nvPicPr>
          <p:cNvPr id="135" name="Picture 8" descr="Picture 8"/>
          <p:cNvPicPr>
            <a:picLocks noChangeAspect="1"/>
          </p:cNvPicPr>
          <p:nvPr/>
        </p:nvPicPr>
        <p:blipFill>
          <a:blip r:embed="rId3">
            <a:extLst/>
          </a:blip>
          <a:stretch>
            <a:fillRect/>
          </a:stretch>
        </p:blipFill>
        <p:spPr>
          <a:xfrm>
            <a:off x="11032852" y="2180264"/>
            <a:ext cx="927645" cy="806374"/>
          </a:xfrm>
          <a:prstGeom prst="rect">
            <a:avLst/>
          </a:prstGeom>
          <a:ln w="12700">
            <a:miter lim="400000"/>
          </a:ln>
        </p:spPr>
      </p:pic>
      <p:sp>
        <p:nvSpPr>
          <p:cNvPr id="136" name="Please create a new task for it. Was not listed in the requirements."/>
          <p:cNvSpPr txBox="1"/>
          <p:nvPr/>
        </p:nvSpPr>
        <p:spPr>
          <a:xfrm>
            <a:off x="1060394" y="5789407"/>
            <a:ext cx="6301664" cy="339436"/>
          </a:xfrm>
          <a:prstGeom prst="rect">
            <a:avLst/>
          </a:prstGeom>
          <a:gradFill>
            <a:gsLst>
              <a:gs pos="0">
                <a:srgbClr val="FFDB9B"/>
              </a:gs>
              <a:gs pos="50000">
                <a:srgbClr val="FFD58D"/>
              </a:gs>
              <a:gs pos="100000">
                <a:srgbClr val="FFD078"/>
              </a:gs>
            </a:gsLst>
            <a:lin ang="5400000"/>
          </a:gradFill>
          <a:ln w="6350">
            <a:solidFill>
              <a:schemeClr val="accent4"/>
            </a:solidFill>
            <a:miter/>
          </a:ln>
          <a:extLst>
            <a:ext uri="{C572A759-6A51-4108-AA02-DFA0A04FC94B}">
              <ma14:wrappingTextBoxFlag xmlns:ma14="http://schemas.microsoft.com/office/mac/drawingml/2011/main" val="1"/>
            </a:ext>
          </a:extLst>
        </p:spPr>
        <p:txBody>
          <a:bodyPr wrap="none" lIns="45718" tIns="45718" rIns="45718" bIns="45718">
            <a:spAutoFit/>
          </a:bodyPr>
          <a:lstStyle/>
          <a:p>
            <a:pPr/>
            <a:r>
              <a:t>Please create a new task for it. Was not listed in the requirements. </a:t>
            </a:r>
          </a:p>
        </p:txBody>
      </p:sp>
      <p:sp>
        <p:nvSpPr>
          <p:cNvPr id="137" name="Star"/>
          <p:cNvSpPr/>
          <p:nvPr/>
        </p:nvSpPr>
        <p:spPr>
          <a:xfrm>
            <a:off x="9819915" y="2414172"/>
            <a:ext cx="2318016" cy="2204567"/>
          </a:xfrm>
          <a:prstGeom prst="star5">
            <a:avLst>
              <a:gd name="adj" fmla="val 19100"/>
              <a:gd name="hf" fmla="val 105146"/>
              <a:gd name="vf" fmla="val 110557"/>
            </a:avLst>
          </a:prstGeom>
          <a:gradFill>
            <a:gsLst>
              <a:gs pos="0">
                <a:srgbClr val="70A6DB"/>
              </a:gs>
              <a:gs pos="50000">
                <a:srgbClr val="559BDB"/>
              </a:gs>
              <a:gs pos="100000">
                <a:srgbClr val="448AC9"/>
              </a:gs>
            </a:gsLst>
            <a:lin ang="5400000"/>
          </a:gradFill>
          <a:ln w="6350">
            <a:solidFill>
              <a:schemeClr val="accent5"/>
            </a:solidFill>
            <a:miter/>
          </a:ln>
        </p:spPr>
        <p:txBody>
          <a:bodyPr lIns="45718" tIns="45718" rIns="45718" bIns="45718" anchor="ctr"/>
          <a:lstStyle/>
          <a:p>
            <a:pPr>
              <a:defRPr>
                <a:solidFill>
                  <a:srgbClr val="FFFFFF"/>
                </a:solidFill>
              </a:defRPr>
            </a:pPr>
          </a:p>
        </p:txBody>
      </p:sp>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39" name="Picture 4" descr="Picture 4"/>
          <p:cNvPicPr>
            <a:picLocks noChangeAspect="1"/>
          </p:cNvPicPr>
          <p:nvPr/>
        </p:nvPicPr>
        <p:blipFill>
          <a:blip r:embed="rId2">
            <a:extLst/>
          </a:blip>
          <a:stretch>
            <a:fillRect/>
          </a:stretch>
        </p:blipFill>
        <p:spPr>
          <a:xfrm>
            <a:off x="1228725" y="461059"/>
            <a:ext cx="9734550" cy="3963712"/>
          </a:xfrm>
          <a:prstGeom prst="rect">
            <a:avLst/>
          </a:prstGeom>
          <a:ln w="12700">
            <a:miter lim="400000"/>
          </a:ln>
        </p:spPr>
      </p:pic>
      <p:sp>
        <p:nvSpPr>
          <p:cNvPr id="140" name="TextBox 5"/>
          <p:cNvSpPr txBox="1"/>
          <p:nvPr/>
        </p:nvSpPr>
        <p:spPr>
          <a:xfrm>
            <a:off x="1922146" y="4914900"/>
            <a:ext cx="8728710" cy="1209387"/>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a:r>
              <a:t>Orange marking – missing the score. Should be like the one we see above in the homo test</a:t>
            </a:r>
          </a:p>
          <a:p>
            <a:pPr/>
            <a:r>
              <a:t>Red marking – missing space between he group number and the quantity</a:t>
            </a:r>
          </a:p>
          <a:p>
            <a:pPr/>
            <a:r>
              <a:t>Blue marking – Why we don’t run the AOI algorithm? We keep running here the old one that is not providing the transcoded data.</a:t>
            </a:r>
          </a:p>
        </p:txBody>
      </p:sp>
      <p:pic>
        <p:nvPicPr>
          <p:cNvPr id="141" name="Picture 6" descr="Picture 6"/>
          <p:cNvPicPr>
            <a:picLocks noChangeAspect="1"/>
          </p:cNvPicPr>
          <p:nvPr/>
        </p:nvPicPr>
        <p:blipFill>
          <a:blip r:embed="rId3">
            <a:extLst/>
          </a:blip>
          <a:stretch>
            <a:fillRect/>
          </a:stretch>
        </p:blipFill>
        <p:spPr>
          <a:xfrm>
            <a:off x="11032852" y="2180264"/>
            <a:ext cx="927645" cy="806374"/>
          </a:xfrm>
          <a:prstGeom prst="rect">
            <a:avLst/>
          </a:prstGeom>
          <a:ln w="12700">
            <a:miter lim="400000"/>
          </a:ln>
        </p:spPr>
      </p:pic>
      <p:sp>
        <p:nvSpPr>
          <p:cNvPr id="142" name="Blue — not an issue"/>
          <p:cNvSpPr txBox="1"/>
          <p:nvPr/>
        </p:nvSpPr>
        <p:spPr>
          <a:xfrm>
            <a:off x="1664122" y="6119955"/>
            <a:ext cx="1946767" cy="339437"/>
          </a:xfrm>
          <a:prstGeom prst="rect">
            <a:avLst/>
          </a:prstGeom>
          <a:gradFill>
            <a:gsLst>
              <a:gs pos="0">
                <a:srgbClr val="FFDB9B"/>
              </a:gs>
              <a:gs pos="50000">
                <a:srgbClr val="FFD58D"/>
              </a:gs>
              <a:gs pos="100000">
                <a:srgbClr val="FFD078"/>
              </a:gs>
            </a:gsLst>
            <a:lin ang="5400000"/>
          </a:gradFill>
          <a:ln w="6350">
            <a:solidFill>
              <a:schemeClr val="accent4"/>
            </a:solidFill>
            <a:miter/>
          </a:ln>
          <a:extLst>
            <a:ext uri="{C572A759-6A51-4108-AA02-DFA0A04FC94B}">
              <ma14:wrappingTextBoxFlag xmlns:ma14="http://schemas.microsoft.com/office/mac/drawingml/2011/main" val="1"/>
            </a:ext>
          </a:extLst>
        </p:spPr>
        <p:txBody>
          <a:bodyPr wrap="none" lIns="45718" tIns="45718" rIns="45718" bIns="45718">
            <a:spAutoFit/>
          </a:bodyPr>
          <a:lstStyle/>
          <a:p>
            <a:pPr/>
            <a:r>
              <a:t>Blue — not an issue</a:t>
            </a:r>
          </a:p>
        </p:txBody>
      </p:sp>
      <p:sp>
        <p:nvSpPr>
          <p:cNvPr id="143" name="Star"/>
          <p:cNvSpPr/>
          <p:nvPr/>
        </p:nvSpPr>
        <p:spPr>
          <a:xfrm>
            <a:off x="9807215" y="2327699"/>
            <a:ext cx="2318016" cy="2204565"/>
          </a:xfrm>
          <a:prstGeom prst="star5">
            <a:avLst>
              <a:gd name="adj" fmla="val 19100"/>
              <a:gd name="hf" fmla="val 105146"/>
              <a:gd name="vf" fmla="val 110557"/>
            </a:avLst>
          </a:prstGeom>
          <a:gradFill>
            <a:gsLst>
              <a:gs pos="0">
                <a:srgbClr val="80B860"/>
              </a:gs>
              <a:gs pos="50000">
                <a:srgbClr val="6FB242"/>
              </a:gs>
              <a:gs pos="100000">
                <a:srgbClr val="61A236"/>
              </a:gs>
            </a:gsLst>
            <a:lin ang="5400000"/>
          </a:gradFill>
          <a:ln w="6350">
            <a:solidFill>
              <a:schemeClr val="accent1"/>
            </a:solidFill>
            <a:miter/>
          </a:ln>
          <a:effectLst>
            <a:outerShdw sx="100000" sy="100000" kx="0" ky="0" algn="b" rotWithShape="0" blurRad="63500" dist="19050" dir="5400000">
              <a:srgbClr val="000000">
                <a:alpha val="63000"/>
              </a:srgbClr>
            </a:outerShdw>
          </a:effectLst>
        </p:spPr>
        <p:txBody>
          <a:bodyPr lIns="45718" tIns="45718" rIns="45718" bIns="45718" anchor="ctr"/>
          <a:lstStyle/>
          <a:p>
            <a:pPr>
              <a:defRPr>
                <a:solidFill>
                  <a:srgbClr val="FFFFFF"/>
                </a:solidFill>
              </a:defRPr>
            </a:pPr>
          </a:p>
        </p:txBody>
      </p:sp>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45" name="Picture 4" descr="Picture 4"/>
          <p:cNvPicPr>
            <a:picLocks noChangeAspect="1"/>
          </p:cNvPicPr>
          <p:nvPr/>
        </p:nvPicPr>
        <p:blipFill>
          <a:blip r:embed="rId2">
            <a:extLst/>
          </a:blip>
          <a:stretch>
            <a:fillRect/>
          </a:stretch>
        </p:blipFill>
        <p:spPr>
          <a:xfrm>
            <a:off x="4614655" y="329481"/>
            <a:ext cx="2962690" cy="4258272"/>
          </a:xfrm>
          <a:prstGeom prst="rect">
            <a:avLst/>
          </a:prstGeom>
          <a:ln w="12700">
            <a:miter lim="400000"/>
          </a:ln>
        </p:spPr>
      </p:pic>
      <p:sp>
        <p:nvSpPr>
          <p:cNvPr id="146" name="TextBox 5"/>
          <p:cNvSpPr txBox="1"/>
          <p:nvPr/>
        </p:nvSpPr>
        <p:spPr>
          <a:xfrm>
            <a:off x="1922146" y="4914900"/>
            <a:ext cx="8728710" cy="333087"/>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a:r>
              <a:t>What 200 means? Max score can be 100</a:t>
            </a:r>
          </a:p>
        </p:txBody>
      </p:sp>
      <p:pic>
        <p:nvPicPr>
          <p:cNvPr id="147" name="Picture 7" descr="Picture 7"/>
          <p:cNvPicPr>
            <a:picLocks noChangeAspect="1"/>
          </p:cNvPicPr>
          <p:nvPr/>
        </p:nvPicPr>
        <p:blipFill>
          <a:blip r:embed="rId3">
            <a:extLst/>
          </a:blip>
          <a:stretch>
            <a:fillRect/>
          </a:stretch>
        </p:blipFill>
        <p:spPr>
          <a:xfrm>
            <a:off x="8486140" y="1585435"/>
            <a:ext cx="2686687" cy="1474233"/>
          </a:xfrm>
          <a:prstGeom prst="rect">
            <a:avLst/>
          </a:prstGeom>
          <a:ln w="12700">
            <a:miter lim="400000"/>
          </a:ln>
        </p:spPr>
      </p:pic>
      <p:pic>
        <p:nvPicPr>
          <p:cNvPr id="148" name="Picture 8" descr="Picture 8"/>
          <p:cNvPicPr>
            <a:picLocks noChangeAspect="1"/>
          </p:cNvPicPr>
          <p:nvPr/>
        </p:nvPicPr>
        <p:blipFill>
          <a:blip r:embed="rId4">
            <a:extLst/>
          </a:blip>
          <a:stretch>
            <a:fillRect/>
          </a:stretch>
        </p:blipFill>
        <p:spPr>
          <a:xfrm>
            <a:off x="10590893" y="3584097"/>
            <a:ext cx="927645" cy="806374"/>
          </a:xfrm>
          <a:prstGeom prst="rect">
            <a:avLst/>
          </a:prstGeom>
          <a:ln w="12700">
            <a:miter lim="400000"/>
          </a:ln>
        </p:spPr>
      </p:pic>
      <p:sp>
        <p:nvSpPr>
          <p:cNvPr id="149" name="Star"/>
          <p:cNvSpPr/>
          <p:nvPr/>
        </p:nvSpPr>
        <p:spPr>
          <a:xfrm>
            <a:off x="9197615" y="3265073"/>
            <a:ext cx="2318016" cy="2204566"/>
          </a:xfrm>
          <a:prstGeom prst="star5">
            <a:avLst>
              <a:gd name="adj" fmla="val 19100"/>
              <a:gd name="hf" fmla="val 105146"/>
              <a:gd name="vf" fmla="val 110557"/>
            </a:avLst>
          </a:prstGeom>
          <a:gradFill>
            <a:gsLst>
              <a:gs pos="0">
                <a:srgbClr val="80B860"/>
              </a:gs>
              <a:gs pos="50000">
                <a:srgbClr val="6FB242"/>
              </a:gs>
              <a:gs pos="100000">
                <a:srgbClr val="61A236"/>
              </a:gs>
            </a:gsLst>
            <a:lin ang="5400000"/>
          </a:gradFill>
          <a:ln w="6350">
            <a:solidFill>
              <a:schemeClr val="accent1"/>
            </a:solidFill>
            <a:miter/>
          </a:ln>
          <a:effectLst>
            <a:outerShdw sx="100000" sy="100000" kx="0" ky="0" algn="b" rotWithShape="0" blurRad="63500" dist="19050" dir="5400000">
              <a:srgbClr val="000000">
                <a:alpha val="63000"/>
              </a:srgbClr>
            </a:outerShdw>
          </a:effectLst>
        </p:spPr>
        <p:txBody>
          <a:bodyPr lIns="45718" tIns="45718" rIns="45718" bIns="45718" anchor="ctr"/>
          <a:lstStyle/>
          <a:p>
            <a:pPr>
              <a:defRPr>
                <a:solidFill>
                  <a:srgbClr val="FFFFFF"/>
                </a:solidFill>
              </a:defRPr>
            </a:pPr>
          </a:p>
        </p:txBody>
      </p:sp>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51" name="Picture 6" descr="Picture 6"/>
          <p:cNvPicPr>
            <a:picLocks noChangeAspect="1"/>
          </p:cNvPicPr>
          <p:nvPr/>
        </p:nvPicPr>
        <p:blipFill>
          <a:blip r:embed="rId2">
            <a:extLst/>
          </a:blip>
          <a:stretch>
            <a:fillRect/>
          </a:stretch>
        </p:blipFill>
        <p:spPr>
          <a:xfrm>
            <a:off x="867747" y="483169"/>
            <a:ext cx="10907487" cy="2722643"/>
          </a:xfrm>
          <a:prstGeom prst="rect">
            <a:avLst/>
          </a:prstGeom>
          <a:ln w="12700">
            <a:miter lim="400000"/>
          </a:ln>
        </p:spPr>
      </p:pic>
      <p:sp>
        <p:nvSpPr>
          <p:cNvPr id="152" name="TextBox 7"/>
          <p:cNvSpPr txBox="1"/>
          <p:nvPr/>
        </p:nvSpPr>
        <p:spPr>
          <a:xfrm>
            <a:off x="2099428" y="3925855"/>
            <a:ext cx="8728710" cy="2085686"/>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a:r>
              <a:t>Red marking – this comment is not relevant to Body defects or Corrosion. From some reason we see it in both places where it makes no sense. This is a proper comment for Auth test.</a:t>
            </a:r>
          </a:p>
          <a:p>
            <a:pPr/>
          </a:p>
          <a:p>
            <a:pPr/>
            <a:r>
              <a:t>Blue marking – The comment fits auth test, not Body defect or corrosion tests</a:t>
            </a:r>
          </a:p>
          <a:p>
            <a:pPr/>
          </a:p>
          <a:p>
            <a:pPr/>
            <a:r>
              <a:t>In this case, if we could indicate there are no body defects, why do we claim there is no model?</a:t>
            </a:r>
          </a:p>
        </p:txBody>
      </p:sp>
      <p:pic>
        <p:nvPicPr>
          <p:cNvPr id="153" name="Picture 8" descr="Picture 8"/>
          <p:cNvPicPr>
            <a:picLocks noChangeAspect="1"/>
          </p:cNvPicPr>
          <p:nvPr/>
        </p:nvPicPr>
        <p:blipFill>
          <a:blip r:embed="rId3">
            <a:extLst/>
          </a:blip>
          <a:stretch>
            <a:fillRect/>
          </a:stretch>
        </p:blipFill>
        <p:spPr>
          <a:xfrm>
            <a:off x="11032852" y="2180264"/>
            <a:ext cx="927645" cy="806374"/>
          </a:xfrm>
          <a:prstGeom prst="rect">
            <a:avLst/>
          </a:prstGeom>
          <a:ln w="12700">
            <a:miter lim="400000"/>
          </a:ln>
        </p:spPr>
      </p:pic>
      <p:sp>
        <p:nvSpPr>
          <p:cNvPr id="154" name="Red marking — text and info icon will be removed"/>
          <p:cNvSpPr txBox="1"/>
          <p:nvPr/>
        </p:nvSpPr>
        <p:spPr>
          <a:xfrm>
            <a:off x="5004221" y="3259280"/>
            <a:ext cx="4729482" cy="339437"/>
          </a:xfrm>
          <a:prstGeom prst="rect">
            <a:avLst/>
          </a:prstGeom>
          <a:gradFill>
            <a:gsLst>
              <a:gs pos="0">
                <a:srgbClr val="FFDB9B"/>
              </a:gs>
              <a:gs pos="50000">
                <a:srgbClr val="FFD58D"/>
              </a:gs>
              <a:gs pos="100000">
                <a:srgbClr val="FFD078"/>
              </a:gs>
            </a:gsLst>
            <a:lin ang="5400000"/>
          </a:gradFill>
          <a:ln w="6350">
            <a:solidFill>
              <a:schemeClr val="accent4"/>
            </a:solidFill>
            <a:miter/>
          </a:ln>
          <a:extLst>
            <a:ext uri="{C572A759-6A51-4108-AA02-DFA0A04FC94B}">
              <ma14:wrappingTextBoxFlag xmlns:ma14="http://schemas.microsoft.com/office/mac/drawingml/2011/main" val="1"/>
            </a:ext>
          </a:extLst>
        </p:spPr>
        <p:txBody>
          <a:bodyPr wrap="none" lIns="45718" tIns="45718" rIns="45718" bIns="45718">
            <a:spAutoFit/>
          </a:bodyPr>
          <a:lstStyle/>
          <a:p>
            <a:pPr/>
            <a:r>
              <a:t>Red marking — text and info icon will be removed</a:t>
            </a:r>
          </a:p>
        </p:txBody>
      </p:sp>
      <p:sp>
        <p:nvSpPr>
          <p:cNvPr id="155" name="Blue marking — text will be changed"/>
          <p:cNvSpPr txBox="1"/>
          <p:nvPr/>
        </p:nvSpPr>
        <p:spPr>
          <a:xfrm>
            <a:off x="5156622" y="1395555"/>
            <a:ext cx="3495287" cy="339437"/>
          </a:xfrm>
          <a:prstGeom prst="rect">
            <a:avLst/>
          </a:prstGeom>
          <a:gradFill>
            <a:gsLst>
              <a:gs pos="0">
                <a:srgbClr val="FFDB9B"/>
              </a:gs>
              <a:gs pos="50000">
                <a:srgbClr val="FFD58D"/>
              </a:gs>
              <a:gs pos="100000">
                <a:srgbClr val="FFD078"/>
              </a:gs>
            </a:gsLst>
            <a:lin ang="5400000"/>
          </a:gradFill>
          <a:ln w="6350">
            <a:solidFill>
              <a:schemeClr val="accent4"/>
            </a:solidFill>
            <a:miter/>
          </a:ln>
          <a:extLst>
            <a:ext uri="{C572A759-6A51-4108-AA02-DFA0A04FC94B}">
              <ma14:wrappingTextBoxFlag xmlns:ma14="http://schemas.microsoft.com/office/mac/drawingml/2011/main" val="1"/>
            </a:ext>
          </a:extLst>
        </p:spPr>
        <p:txBody>
          <a:bodyPr wrap="none" lIns="45718" tIns="45718" rIns="45718" bIns="45718">
            <a:spAutoFit/>
          </a:bodyPr>
          <a:lstStyle/>
          <a:p>
            <a:pPr/>
            <a:r>
              <a:t>Blue marking — text will be changed</a:t>
            </a:r>
          </a:p>
        </p:txBody>
      </p:sp>
      <p:sp>
        <p:nvSpPr>
          <p:cNvPr id="156" name="Star"/>
          <p:cNvSpPr/>
          <p:nvPr/>
        </p:nvSpPr>
        <p:spPr>
          <a:xfrm>
            <a:off x="9819915" y="2414172"/>
            <a:ext cx="2318016" cy="2204567"/>
          </a:xfrm>
          <a:prstGeom prst="star5">
            <a:avLst>
              <a:gd name="adj" fmla="val 19100"/>
              <a:gd name="hf" fmla="val 105146"/>
              <a:gd name="vf" fmla="val 110557"/>
            </a:avLst>
          </a:prstGeom>
          <a:gradFill>
            <a:gsLst>
              <a:gs pos="0">
                <a:srgbClr val="70A6DB"/>
              </a:gs>
              <a:gs pos="50000">
                <a:srgbClr val="559BDB"/>
              </a:gs>
              <a:gs pos="100000">
                <a:srgbClr val="448AC9"/>
              </a:gs>
            </a:gsLst>
            <a:lin ang="5400000"/>
          </a:gradFill>
          <a:ln w="6350">
            <a:solidFill>
              <a:schemeClr val="accent5"/>
            </a:solidFill>
            <a:miter/>
          </a:ln>
        </p:spPr>
        <p:txBody>
          <a:bodyPr lIns="45718" tIns="45718" rIns="45718" bIns="45718" anchor="ctr"/>
          <a:lstStyle/>
          <a:p>
            <a:pPr>
              <a:defRPr>
                <a:solidFill>
                  <a:srgbClr val="FFFFFF"/>
                </a:solidFill>
              </a:defRPr>
            </a:pPr>
          </a:p>
        </p:txBody>
      </p:sp>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58" name="Picture 2" descr="Picture 2"/>
          <p:cNvPicPr>
            <a:picLocks noChangeAspect="1"/>
          </p:cNvPicPr>
          <p:nvPr/>
        </p:nvPicPr>
        <p:blipFill>
          <a:blip r:embed="rId2">
            <a:extLst/>
          </a:blip>
          <a:stretch>
            <a:fillRect/>
          </a:stretch>
        </p:blipFill>
        <p:spPr>
          <a:xfrm>
            <a:off x="4510087" y="1323975"/>
            <a:ext cx="3819527" cy="1676400"/>
          </a:xfrm>
          <a:prstGeom prst="rect">
            <a:avLst/>
          </a:prstGeom>
          <a:ln w="12700">
            <a:miter lim="400000"/>
          </a:ln>
        </p:spPr>
      </p:pic>
      <p:sp>
        <p:nvSpPr>
          <p:cNvPr id="159" name="TextBox 3"/>
          <p:cNvSpPr txBox="1"/>
          <p:nvPr/>
        </p:nvSpPr>
        <p:spPr>
          <a:xfrm>
            <a:off x="1922146" y="4914900"/>
            <a:ext cx="8728710" cy="333087"/>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a:r>
              <a:t>Icon is not clear enough. Missing tooltip when hovering or clicking</a:t>
            </a:r>
          </a:p>
        </p:txBody>
      </p:sp>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61" name="Picture 4" descr="Picture 4"/>
          <p:cNvPicPr>
            <a:picLocks noChangeAspect="1"/>
          </p:cNvPicPr>
          <p:nvPr/>
        </p:nvPicPr>
        <p:blipFill>
          <a:blip r:embed="rId2">
            <a:extLst/>
          </a:blip>
          <a:stretch>
            <a:fillRect/>
          </a:stretch>
        </p:blipFill>
        <p:spPr>
          <a:xfrm>
            <a:off x="723900" y="810270"/>
            <a:ext cx="10877550" cy="1515324"/>
          </a:xfrm>
          <a:prstGeom prst="rect">
            <a:avLst/>
          </a:prstGeom>
          <a:ln w="12700">
            <a:miter lim="400000"/>
          </a:ln>
        </p:spPr>
      </p:pic>
      <p:pic>
        <p:nvPicPr>
          <p:cNvPr id="162" name="Picture 6" descr="Picture 6"/>
          <p:cNvPicPr>
            <a:picLocks noChangeAspect="1"/>
          </p:cNvPicPr>
          <p:nvPr/>
        </p:nvPicPr>
        <p:blipFill>
          <a:blip r:embed="rId3">
            <a:extLst/>
          </a:blip>
          <a:stretch>
            <a:fillRect/>
          </a:stretch>
        </p:blipFill>
        <p:spPr>
          <a:xfrm>
            <a:off x="333375" y="2456590"/>
            <a:ext cx="11677650" cy="1237315"/>
          </a:xfrm>
          <a:prstGeom prst="rect">
            <a:avLst/>
          </a:prstGeom>
          <a:ln w="12700">
            <a:miter lim="400000"/>
          </a:ln>
        </p:spPr>
      </p:pic>
      <p:sp>
        <p:nvSpPr>
          <p:cNvPr id="163" name="TextBox 7"/>
          <p:cNvSpPr txBox="1"/>
          <p:nvPr/>
        </p:nvSpPr>
        <p:spPr>
          <a:xfrm>
            <a:off x="2150745" y="4610100"/>
            <a:ext cx="8728711" cy="625187"/>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a:r>
              <a:t>Inconsistent scale. In the body defect we are using max DPM as 1000000 while in the corrosion we are using 2000. both should be 2000 and not more.</a:t>
            </a:r>
          </a:p>
        </p:txBody>
      </p:sp>
    </p:spTree>
  </p:cSld>
  <p:clrMapOvr>
    <a:masterClrMapping/>
  </p:clrMapOvr>
  <p:transition xmlns:p14="http://schemas.microsoft.com/office/powerpoint/2010/main" spd="med" advClick="1"/>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65" name="Picture 6" descr="Picture 6"/>
          <p:cNvPicPr>
            <a:picLocks noChangeAspect="1"/>
          </p:cNvPicPr>
          <p:nvPr/>
        </p:nvPicPr>
        <p:blipFill>
          <a:blip r:embed="rId2">
            <a:extLst/>
          </a:blip>
          <a:stretch>
            <a:fillRect/>
          </a:stretch>
        </p:blipFill>
        <p:spPr>
          <a:xfrm>
            <a:off x="914400" y="816433"/>
            <a:ext cx="9886950" cy="3211652"/>
          </a:xfrm>
          <a:prstGeom prst="rect">
            <a:avLst/>
          </a:prstGeom>
          <a:ln w="12700">
            <a:miter lim="400000"/>
          </a:ln>
        </p:spPr>
      </p:pic>
      <p:sp>
        <p:nvSpPr>
          <p:cNvPr id="166" name="TextBox 7"/>
          <p:cNvSpPr txBox="1"/>
          <p:nvPr/>
        </p:nvSpPr>
        <p:spPr>
          <a:xfrm>
            <a:off x="2150746" y="4610100"/>
            <a:ext cx="8728710" cy="333087"/>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a:r>
              <a:t>Visual similarity is indicating 100 while no component inspected.</a:t>
            </a:r>
          </a:p>
        </p:txBody>
      </p:sp>
      <p:sp>
        <p:nvSpPr>
          <p:cNvPr id="167" name="Star"/>
          <p:cNvSpPr/>
          <p:nvPr/>
        </p:nvSpPr>
        <p:spPr>
          <a:xfrm>
            <a:off x="9819915" y="2414172"/>
            <a:ext cx="2318016" cy="2204567"/>
          </a:xfrm>
          <a:prstGeom prst="star5">
            <a:avLst>
              <a:gd name="adj" fmla="val 19100"/>
              <a:gd name="hf" fmla="val 105146"/>
              <a:gd name="vf" fmla="val 110557"/>
            </a:avLst>
          </a:prstGeom>
          <a:gradFill>
            <a:gsLst>
              <a:gs pos="0">
                <a:srgbClr val="70A6DB"/>
              </a:gs>
              <a:gs pos="50000">
                <a:srgbClr val="559BDB"/>
              </a:gs>
              <a:gs pos="100000">
                <a:srgbClr val="448AC9"/>
              </a:gs>
            </a:gsLst>
            <a:lin ang="5400000"/>
          </a:gradFill>
          <a:ln w="6350">
            <a:solidFill>
              <a:schemeClr val="accent5"/>
            </a:solidFill>
            <a:miter/>
          </a:ln>
        </p:spPr>
        <p:txBody>
          <a:bodyPr lIns="45718" tIns="45718" rIns="45718" bIns="45718" anchor="ctr"/>
          <a:lstStyle/>
          <a:p>
            <a:pPr>
              <a:defRPr>
                <a:solidFill>
                  <a:srgbClr val="FFFFFF"/>
                </a:solidFill>
              </a:defRPr>
            </a:pPr>
          </a:p>
        </p:txBody>
      </p:sp>
      <p:sp>
        <p:nvSpPr>
          <p:cNvPr id="168" name="Open a bug for it. We need to fix the backend to not output a score s there were 0 components analysed"/>
          <p:cNvSpPr txBox="1"/>
          <p:nvPr/>
        </p:nvSpPr>
        <p:spPr>
          <a:xfrm>
            <a:off x="2438822" y="5396055"/>
            <a:ext cx="9785136" cy="339437"/>
          </a:xfrm>
          <a:prstGeom prst="rect">
            <a:avLst/>
          </a:prstGeom>
          <a:gradFill>
            <a:gsLst>
              <a:gs pos="0">
                <a:srgbClr val="FFDB9B"/>
              </a:gs>
              <a:gs pos="50000">
                <a:srgbClr val="FFD58D"/>
              </a:gs>
              <a:gs pos="100000">
                <a:srgbClr val="FFD078"/>
              </a:gs>
            </a:gsLst>
            <a:lin ang="5400000"/>
          </a:gradFill>
          <a:ln w="6350">
            <a:solidFill>
              <a:schemeClr val="accent4"/>
            </a:solidFill>
            <a:miter/>
          </a:ln>
          <a:extLst>
            <a:ext uri="{C572A759-6A51-4108-AA02-DFA0A04FC94B}">
              <ma14:wrappingTextBoxFlag xmlns:ma14="http://schemas.microsoft.com/office/mac/drawingml/2011/main" val="1"/>
            </a:ext>
          </a:extLst>
        </p:spPr>
        <p:txBody>
          <a:bodyPr wrap="none" lIns="45718" tIns="45718" rIns="45718" bIns="45718">
            <a:spAutoFit/>
          </a:bodyPr>
          <a:lstStyle/>
          <a:p>
            <a:pPr/>
            <a:r>
              <a:t>Open a bug for it. We need to fix the backend to not output a score s there were 0 components analysed</a:t>
            </a:r>
          </a:p>
        </p:txBody>
      </p:sp>
    </p:spTree>
  </p:cSld>
  <p:clrMapOvr>
    <a:masterClrMapping/>
  </p:clrMapOvr>
  <p:transition xmlns:p14="http://schemas.microsoft.com/office/powerpoint/2010/main" spd="med" advClick="1"/>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70" name="Picture 4" descr="Picture 4"/>
          <p:cNvPicPr>
            <a:picLocks noChangeAspect="1"/>
          </p:cNvPicPr>
          <p:nvPr/>
        </p:nvPicPr>
        <p:blipFill>
          <a:blip r:embed="rId2">
            <a:extLst/>
          </a:blip>
          <a:stretch>
            <a:fillRect/>
          </a:stretch>
        </p:blipFill>
        <p:spPr>
          <a:xfrm>
            <a:off x="1014412" y="693363"/>
            <a:ext cx="10163176" cy="2735637"/>
          </a:xfrm>
          <a:prstGeom prst="rect">
            <a:avLst/>
          </a:prstGeom>
          <a:ln w="12700">
            <a:miter lim="400000"/>
          </a:ln>
        </p:spPr>
      </p:pic>
      <p:sp>
        <p:nvSpPr>
          <p:cNvPr id="171" name="TextBox 5"/>
          <p:cNvSpPr txBox="1"/>
          <p:nvPr/>
        </p:nvSpPr>
        <p:spPr>
          <a:xfrm>
            <a:off x="2350771" y="4048125"/>
            <a:ext cx="8728710" cy="333087"/>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a:r>
              <a:t>Error messages appear</a:t>
            </a:r>
          </a:p>
        </p:txBody>
      </p:sp>
      <p:sp>
        <p:nvSpPr>
          <p:cNvPr id="172" name="Star"/>
          <p:cNvSpPr/>
          <p:nvPr/>
        </p:nvSpPr>
        <p:spPr>
          <a:xfrm>
            <a:off x="9819915" y="2414172"/>
            <a:ext cx="2318016" cy="2204567"/>
          </a:xfrm>
          <a:prstGeom prst="star5">
            <a:avLst>
              <a:gd name="adj" fmla="val 19100"/>
              <a:gd name="hf" fmla="val 105146"/>
              <a:gd name="vf" fmla="val 110557"/>
            </a:avLst>
          </a:prstGeom>
          <a:gradFill>
            <a:gsLst>
              <a:gs pos="0">
                <a:srgbClr val="70A6DB"/>
              </a:gs>
              <a:gs pos="50000">
                <a:srgbClr val="559BDB"/>
              </a:gs>
              <a:gs pos="100000">
                <a:srgbClr val="448AC9"/>
              </a:gs>
            </a:gsLst>
            <a:lin ang="5400000"/>
          </a:gradFill>
          <a:ln w="6350">
            <a:solidFill>
              <a:schemeClr val="accent5"/>
            </a:solidFill>
            <a:miter/>
          </a:ln>
        </p:spPr>
        <p:txBody>
          <a:bodyPr lIns="45718" tIns="45718" rIns="45718" bIns="45718" anchor="ctr"/>
          <a:lstStyle/>
          <a:p>
            <a:pPr>
              <a:defRPr>
                <a:solidFill>
                  <a:srgbClr val="FFFFFF"/>
                </a:solidFill>
              </a:defRPr>
            </a:pPr>
          </a:p>
        </p:txBody>
      </p:sp>
      <p:sp>
        <p:nvSpPr>
          <p:cNvPr id="173" name="Do not send a package labels get request for SMT packages."/>
          <p:cNvSpPr txBox="1"/>
          <p:nvPr/>
        </p:nvSpPr>
        <p:spPr>
          <a:xfrm>
            <a:off x="3025562" y="5152216"/>
            <a:ext cx="5685181" cy="339436"/>
          </a:xfrm>
          <a:prstGeom prst="rect">
            <a:avLst/>
          </a:prstGeom>
          <a:gradFill>
            <a:gsLst>
              <a:gs pos="0">
                <a:srgbClr val="FFDB9B"/>
              </a:gs>
              <a:gs pos="50000">
                <a:srgbClr val="FFD58D"/>
              </a:gs>
              <a:gs pos="100000">
                <a:srgbClr val="FFD078"/>
              </a:gs>
            </a:gsLst>
            <a:lin ang="5400000"/>
          </a:gradFill>
          <a:ln w="6350">
            <a:solidFill>
              <a:schemeClr val="accent4"/>
            </a:solidFill>
            <a:miter/>
          </a:ln>
          <a:extLst>
            <a:ext uri="{C572A759-6A51-4108-AA02-DFA0A04FC94B}">
              <ma14:wrappingTextBoxFlag xmlns:ma14="http://schemas.microsoft.com/office/mac/drawingml/2011/main" val="1"/>
            </a:ext>
          </a:extLst>
        </p:spPr>
        <p:txBody>
          <a:bodyPr wrap="none" lIns="45718" tIns="45718" rIns="45718" bIns="45718">
            <a:spAutoFit/>
          </a:bodyPr>
          <a:lstStyle/>
          <a:p>
            <a:pPr/>
            <a:r>
              <a:t>Do not send a package labels get request for SMT packages. </a:t>
            </a:r>
          </a:p>
        </p:txBody>
      </p:sp>
      <p:sp>
        <p:nvSpPr>
          <p:cNvPr id="174" name="Open a separate jira"/>
          <p:cNvSpPr txBox="1"/>
          <p:nvPr/>
        </p:nvSpPr>
        <p:spPr>
          <a:xfrm>
            <a:off x="3233841" y="5563783"/>
            <a:ext cx="1968658" cy="333087"/>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p>
            <a:pPr/>
            <a:r>
              <a:t>Open a separate jira</a:t>
            </a:r>
          </a:p>
        </p:txBody>
      </p:sp>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